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8" r:id="rId3"/>
    <p:sldId id="259" r:id="rId4"/>
    <p:sldId id="290" r:id="rId5"/>
    <p:sldId id="324" r:id="rId6"/>
    <p:sldId id="325" r:id="rId7"/>
    <p:sldId id="350" r:id="rId8"/>
    <p:sldId id="304" r:id="rId9"/>
    <p:sldId id="305" r:id="rId10"/>
    <p:sldId id="306" r:id="rId11"/>
    <p:sldId id="307" r:id="rId12"/>
    <p:sldId id="308" r:id="rId13"/>
    <p:sldId id="309" r:id="rId14"/>
    <p:sldId id="310" r:id="rId15"/>
    <p:sldId id="322" r:id="rId16"/>
    <p:sldId id="311" r:id="rId17"/>
    <p:sldId id="312" r:id="rId18"/>
    <p:sldId id="291" r:id="rId19"/>
    <p:sldId id="292" r:id="rId20"/>
    <p:sldId id="298" r:id="rId21"/>
    <p:sldId id="334" r:id="rId22"/>
    <p:sldId id="282" r:id="rId23"/>
    <p:sldId id="343" r:id="rId24"/>
    <p:sldId id="283" r:id="rId25"/>
    <p:sldId id="299" r:id="rId26"/>
    <p:sldId id="344" r:id="rId27"/>
    <p:sldId id="349" r:id="rId28"/>
    <p:sldId id="352" r:id="rId29"/>
    <p:sldId id="353" r:id="rId30"/>
    <p:sldId id="354" r:id="rId31"/>
    <p:sldId id="355" r:id="rId32"/>
    <p:sldId id="337" r:id="rId33"/>
    <p:sldId id="345" r:id="rId34"/>
    <p:sldId id="358" r:id="rId35"/>
    <p:sldId id="359" r:id="rId36"/>
    <p:sldId id="361" r:id="rId37"/>
    <p:sldId id="364" r:id="rId38"/>
    <p:sldId id="362" r:id="rId39"/>
    <p:sldId id="365" r:id="rId40"/>
    <p:sldId id="357" r:id="rId41"/>
    <p:sldId id="268" r:id="rId42"/>
    <p:sldId id="323" r:id="rId43"/>
    <p:sldId id="271" r:id="rId44"/>
    <p:sldId id="366" r:id="rId45"/>
    <p:sldId id="369" r:id="rId46"/>
    <p:sldId id="370" r:id="rId47"/>
    <p:sldId id="275" r:id="rId48"/>
    <p:sldId id="327" r:id="rId49"/>
    <p:sldId id="328" r:id="rId50"/>
    <p:sldId id="377" r:id="rId51"/>
    <p:sldId id="313" r:id="rId52"/>
    <p:sldId id="314" r:id="rId53"/>
    <p:sldId id="335" r:id="rId54"/>
    <p:sldId id="336" r:id="rId55"/>
    <p:sldId id="339" r:id="rId56"/>
    <p:sldId id="340" r:id="rId57"/>
    <p:sldId id="318" r:id="rId58"/>
    <p:sldId id="319" r:id="rId59"/>
    <p:sldId id="371" r:id="rId60"/>
    <p:sldId id="372" r:id="rId61"/>
    <p:sldId id="374" r:id="rId62"/>
    <p:sldId id="375" r:id="rId63"/>
    <p:sldId id="378" r:id="rId64"/>
    <p:sldId id="381" r:id="rId65"/>
    <p:sldId id="382" r:id="rId66"/>
    <p:sldId id="279" r:id="rId67"/>
    <p:sldId id="346" r:id="rId68"/>
    <p:sldId id="379" r:id="rId69"/>
    <p:sldId id="380" r:id="rId70"/>
    <p:sldId id="376" r:id="rId71"/>
    <p:sldId id="356" r:id="rId72"/>
    <p:sldId id="347" r:id="rId73"/>
    <p:sldId id="331" r:id="rId74"/>
    <p:sldId id="332" r:id="rId75"/>
    <p:sldId id="333" r:id="rId76"/>
    <p:sldId id="341" r:id="rId77"/>
    <p:sldId id="284" r:id="rId78"/>
    <p:sldId id="285" r:id="rId79"/>
    <p:sldId id="286" r:id="rId80"/>
    <p:sldId id="289" r:id="rId81"/>
    <p:sldId id="287" r:id="rId82"/>
    <p:sldId id="288" r:id="rId8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a:srgbClr val="0A1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18/05/2026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69669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69FC-D823-C809-AC32-5BEB676D3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B819-E994-9549-ECC8-ADFEC1B7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B936-307B-4E89-C53B-E72077BA9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9EFA6-B38B-6BD2-4E20-F3AEC0E95562}"/>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601115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EAC4-224A-486E-F590-3EB587D3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124E4-4158-6D24-DBE7-013F8153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59455-E172-C6D7-F780-3EC141F2E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92C8F-EB42-4C13-8501-3F187250F2F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19817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E5-2FA9-DF4C-9444-CE805C33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06C1-B2A8-A12A-858E-1DAE9598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429A-60F7-B64A-BDD2-8821D5C17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4B3FB-DB7A-119B-722A-9B8A7D773430}"/>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449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68A6-CDB9-F10A-D5EF-64413DC9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02EDC-C13C-1240-9435-06BA0068A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63FD-47F9-E759-DA3D-9401E936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A62E3-27C1-FF17-9EF4-A01409010A51}"/>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522648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4D76-31B5-C561-1E22-333AAA30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16259-5A8A-B3CC-63AF-908DD79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EA6A-36FA-261B-B287-41BC1C96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4A5AC-F781-1B03-F902-A66E29791E08}"/>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407462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9421-400F-6940-4C52-ED845B5CE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3F61-E8B1-AA21-4EC1-20520E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C654-D1C1-0179-13F1-EF924D038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34ACE-BC98-2823-0AE8-BD12F071EF1A}"/>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13214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3D6-BA5A-0831-8797-BFC90ACF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3BED-F5A0-2963-7FE3-B7D72D7B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E518-8428-1D5F-DCAB-84EC99C63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B540D-4108-0076-42F3-4A027D2537AE}"/>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78442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A4B-750A-9723-9B75-7C314B9B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7CF4-E6C3-B0FB-76A8-AE228A4E6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5B2BE-522E-37C3-982E-4CF0012E75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07C-FCBF-36A9-0157-1CDC078CE877}"/>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383524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A7AB-EE68-B548-142A-8F83876B0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97A9-4FE0-4498-BF30-DFC06AB45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72C71-19C3-8CB3-9425-138F80A99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26FB8-1B74-96C3-BA91-E62277EB272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83517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6FB-1F5A-E67A-0E56-D1C6BA4A8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E0E6-9DD3-EF63-3EC2-3A9ECFE51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7867-A83E-E5CE-4D31-2432366D1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7563-5604-9F72-B3D4-F1B5E12A54B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688221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C09B-0B16-C53C-4E74-9CDCC181B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E630-E70F-CD51-1760-7C9222831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40B9D-CC96-1EF9-6B25-7AF9198AA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A42D-1501-6B88-A55F-C9F680A254F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011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DB6-15CA-8987-D6B2-9970BBF5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1B2D1-C4B0-8155-5271-BB87DCE2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1C06-D697-C0AF-F4C8-A336434FF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B97B6-71A7-9F1C-A4B7-D1ABFB3312B1}"/>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3750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7F0E-3A2E-827D-51ED-161C2177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C976F-BA86-6987-72F7-8ACC2BD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889B-52DF-985A-2B03-C88918192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84BE-D6D8-C1B1-965D-C01A515AB912}"/>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4097982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A97-5B66-0D18-F167-E73D0CB0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C97C8-8A5B-8C34-5B56-E77A9FA9D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56ED-FD71-4551-90CB-39DBF50BC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FC8B0-DC43-378A-2AF0-0F90FDEB43D4}"/>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685927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B01-C692-B436-68F1-439945FE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E1D2-5309-7CBA-CB24-677E4C2A6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CAD1E-E564-47D1-1E9B-A2630A4A4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3AE7F-5D4C-EA66-EB2F-DA547B263619}"/>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3395453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B6AE4-C67C-EC5B-4D46-604550747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05651-3FC5-CB22-4F05-344326C4E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E6693-D905-B2FE-5837-0BAFCB891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7E764-FA01-B56D-7390-66FD4D903683}"/>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771469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3C86-2DDC-70AD-8D4D-7316599B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5DEE5-F7E7-33D7-0432-466629C35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46DB7-785E-5BD4-8520-6BB59EFD7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FE6A-139F-0BD7-3A12-D636F3FFBC30}"/>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106785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EAFE-3879-A83D-D276-39EF5D57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06F8-BB34-D9F7-A4D5-EDF19FFC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AC79D-1749-F641-61DB-EECAA8ED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4B8A1-00F1-EEDA-B913-A5E9340C8875}"/>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2744823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74F6-98C9-C06A-BE6A-CB1C5866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748E-68EF-B470-8AE4-5FCC050EF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62E92-7567-8E0B-C4A2-BD68C27DB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DC4CD-E439-5C3E-6972-04F356C17A4D}"/>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724155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7B67-319E-12E4-7D1C-07F7EB672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53AB-81E0-283E-67E7-882842FEF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AF4D-8464-13B5-A7DB-B71A7083F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D7EA01-8A12-DB82-6B0F-971FBE30409D}"/>
              </a:ext>
            </a:extLst>
          </p:cNvPr>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379138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BEA9-29E1-A5A7-35E4-9AD006CB5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424D6-BD49-1755-D0DE-D4AFF2F4F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4CAE9-E4E4-D4E6-455A-E0B1B0F6C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FF3333-09BE-F649-0C7D-2B14ABE7A0FD}"/>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3344401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53A9-B18A-5DAF-EBA1-FCAAAC783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E81BF-F265-E502-09FB-7D589717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FDAE5-856D-599F-071B-56EFBA67FF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44EF9-6786-022B-AC11-10608E997646}"/>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352031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D996-609A-7D87-D324-7AC0A89A9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03BD3-47FB-F956-D2CA-F067B5A75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01565-1153-9EE7-B41A-2F512B28F1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DDCEF0-DE73-CC15-0929-6C2750BAC578}"/>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898669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00A5F-AABF-64FE-276C-6AA1B7B6F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8E4EB-8E86-5F6C-4B93-0A66CEEBE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1B305-8F5B-2F99-099B-777A8EA943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1D25F3-8145-4731-6A18-E8BD14DD42C1}"/>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467667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A070-299F-D4F7-1327-7E9782692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E80E3-8EF6-6A57-13DE-E3CEEFD3F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9F047-0F9A-130A-2221-A03BF0421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6D938B-1E94-4E88-F8B9-7678685EEE4E}"/>
              </a:ext>
            </a:extLst>
          </p:cNvPr>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955946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8B90-ABED-D42E-9ACF-B156459CD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C0BB1-3D48-84AA-9DE5-8D9EA6623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0C5B4-380B-A393-4CFA-19CCCF91C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404BB-7B3A-8A47-1A41-7A800F3C8DFE}"/>
              </a:ext>
            </a:extLst>
          </p:cNvPr>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6781246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DAA2-28E5-F674-BF2B-152E200E4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FA105-1331-03ED-7AE7-F60DD9939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84874-1209-0857-53E9-3F3A75E37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BF5F52-6C22-0398-D5C5-99F46ABF89C4}"/>
              </a:ext>
            </a:extLst>
          </p:cNvPr>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38298245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00A3-7B38-88E8-28D4-E9C245E3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F37D3-EEC4-1951-551B-04BA216E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B8EB2-44AA-A32B-0582-F88AEC7925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CEA8-E3A4-5A19-FC8F-540451DFE4F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878336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86256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18/05/2026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18/05/2026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bin"/><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bin"/></Relationships>
</file>

<file path=ppt/slides/_rels/slide2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10.bin"/></Relationships>
</file>

<file path=ppt/slides/_rels/slide4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3" Type="http://schemas.openxmlformats.org/officeDocument/2006/relationships/image" Target="../media/image44.bin"/><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44.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bin"/><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0.bin"/><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10.bin"/></Relationships>
</file>

<file path=ppt/slides/_rels/slide5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10.bin"/></Relationships>
</file>

<file path=ppt/slides/_rels/slide5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bin"/></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0.bin"/></Relationships>
</file>

<file path=ppt/slides/_rels/slide58.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5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6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6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10.bin"/></Relationships>
</file>

<file path=ppt/slides/_rels/slide6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manus.im/share/bVm1exT17xpQomYOAgWBdT" TargetMode="External"/><Relationship Id="rId5" Type="http://schemas.openxmlformats.org/officeDocument/2006/relationships/image" Target="../media/image71.png"/><Relationship Id="rId4" Type="http://schemas.openxmlformats.org/officeDocument/2006/relationships/image" Target="../media/image10.bin"/></Relationships>
</file>

<file path=ppt/slides/_rels/slide6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10.bin"/></Relationships>
</file>

<file path=ppt/slides/_rels/slide66.xml.rels><?xml version="1.0" encoding="UTF-8" standalone="yes"?>
<Relationships xmlns="http://schemas.openxmlformats.org/package/2006/relationships"><Relationship Id="rId8" Type="http://schemas.openxmlformats.org/officeDocument/2006/relationships/image" Target="../media/image78.bin"/><Relationship Id="rId3" Type="http://schemas.openxmlformats.org/officeDocument/2006/relationships/image" Target="../media/image73.bin"/><Relationship Id="rId7" Type="http://schemas.openxmlformats.org/officeDocument/2006/relationships/image" Target="../media/image77.bin"/><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76.bin"/><Relationship Id="rId11" Type="http://schemas.openxmlformats.org/officeDocument/2006/relationships/image" Target="../media/image10.bin"/><Relationship Id="rId5" Type="http://schemas.openxmlformats.org/officeDocument/2006/relationships/image" Target="../media/image75.bin"/><Relationship Id="rId10" Type="http://schemas.openxmlformats.org/officeDocument/2006/relationships/hyperlink" Target="https://copilot.microsoft.com/chats/VxLhoMD9N1vkXjmusFVFK" TargetMode="External"/><Relationship Id="rId4" Type="http://schemas.openxmlformats.org/officeDocument/2006/relationships/image" Target="../media/image74.bin"/><Relationship Id="rId9" Type="http://schemas.openxmlformats.org/officeDocument/2006/relationships/hyperlink" Target="https://docs.google.com/spreadsheets/d/15cmh5CBRiLG4DQmL-nSj3pHbyFCj7q-5Sn9L5km8-og/edit?usp=shar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10.bin"/></Relationships>
</file>

<file path=ppt/slides/_rels/slide68.xml.rels><?xml version="1.0" encoding="UTF-8" standalone="yes"?>
<Relationships xmlns="http://schemas.openxmlformats.org/package/2006/relationships"><Relationship Id="rId3" Type="http://schemas.openxmlformats.org/officeDocument/2006/relationships/image" Target="../media/image73.bin"/><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10.bin"/></Relationships>
</file>

<file path=ppt/slides/_rels/slide69.xml.rels><?xml version="1.0" encoding="UTF-8" standalone="yes"?>
<Relationships xmlns="http://schemas.openxmlformats.org/package/2006/relationships"><Relationship Id="rId3" Type="http://schemas.openxmlformats.org/officeDocument/2006/relationships/image" Target="../media/image73.bin"/><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7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0.bin"/></Relationships>
</file>

<file path=ppt/slides/_rels/slide7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3.bin"/><Relationship Id="rId7"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0.bin"/><Relationship Id="rId5" Type="http://schemas.openxmlformats.org/officeDocument/2006/relationships/image" Target="../media/image75.bin"/><Relationship Id="rId4" Type="http://schemas.openxmlformats.org/officeDocument/2006/relationships/image" Target="../media/image74.bin"/></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bin"/><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10.bin"/></Relationships>
</file>

<file path=ppt/slides/_rels/slide74.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10.bin"/></Relationships>
</file>

<file path=ppt/slides/_rels/slide75.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10.bin"/></Relationships>
</file>

<file path=ppt/slides/_rels/slide76.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10.bin"/></Relationships>
</file>

<file path=ppt/slides/_rels/slide77.xml.rels><?xml version="1.0" encoding="UTF-8" standalone="yes"?>
<Relationships xmlns="http://schemas.openxmlformats.org/package/2006/relationships"><Relationship Id="rId3" Type="http://schemas.openxmlformats.org/officeDocument/2006/relationships/image" Target="../media/image101.bin"/><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102.bin"/></Relationships>
</file>

<file path=ppt/slides/_rels/slide78.xml.rels><?xml version="1.0" encoding="UTF-8" standalone="yes"?>
<Relationships xmlns="http://schemas.openxmlformats.org/package/2006/relationships"><Relationship Id="rId3" Type="http://schemas.openxmlformats.org/officeDocument/2006/relationships/image" Target="../media/image103.bin"/><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79.xml.rels><?xml version="1.0" encoding="UTF-8" standalone="yes"?>
<Relationships xmlns="http://schemas.openxmlformats.org/package/2006/relationships"><Relationship Id="rId8" Type="http://schemas.openxmlformats.org/officeDocument/2006/relationships/image" Target="../media/image109.bin"/><Relationship Id="rId3" Type="http://schemas.openxmlformats.org/officeDocument/2006/relationships/image" Target="../media/image104.bin"/><Relationship Id="rId7" Type="http://schemas.openxmlformats.org/officeDocument/2006/relationships/image" Target="../media/image108.bin"/><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107.bin"/><Relationship Id="rId5" Type="http://schemas.openxmlformats.org/officeDocument/2006/relationships/image" Target="../media/image106.bin"/><Relationship Id="rId10" Type="http://schemas.openxmlformats.org/officeDocument/2006/relationships/image" Target="../media/image10.bin"/><Relationship Id="rId4" Type="http://schemas.openxmlformats.org/officeDocument/2006/relationships/image" Target="../media/image105.bin"/><Relationship Id="rId9" Type="http://schemas.openxmlformats.org/officeDocument/2006/relationships/image" Target="../media/image11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0.bin"/></Relationships>
</file>

<file path=ppt/slides/_rels/slide80.xml.rels><?xml version="1.0" encoding="UTF-8" standalone="yes"?>
<Relationships xmlns="http://schemas.openxmlformats.org/package/2006/relationships"><Relationship Id="rId3" Type="http://schemas.openxmlformats.org/officeDocument/2006/relationships/image" Target="../media/image111.bin"/><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image" Target="../media/image29.bin"/></Relationships>
</file>

<file path=ppt/slides/_rels/slide81.xml.rels><?xml version="1.0" encoding="UTF-8" standalone="yes"?>
<Relationships xmlns="http://schemas.openxmlformats.org/package/2006/relationships"><Relationship Id="rId3" Type="http://schemas.openxmlformats.org/officeDocument/2006/relationships/image" Target="../media/image111.bin"/><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82.xml.rels><?xml version="1.0" encoding="UTF-8" standalone="yes"?>
<Relationships xmlns="http://schemas.openxmlformats.org/package/2006/relationships"><Relationship Id="rId3" Type="http://schemas.openxmlformats.org/officeDocument/2006/relationships/image" Target="../media/image113.bin"/><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14.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a:solidFill>
                  <a:schemeClr val="lt1"/>
                </a:solidFill>
                <a:latin typeface="Montserrat"/>
                <a:ea typeface="Montserrat"/>
                <a:cs typeface="Montserrat"/>
                <a:sym typeface="Montserrat"/>
              </a:rPr>
              <a:t>Maio,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 Manus, </a:t>
            </a:r>
            <a:r>
              <a:rPr lang="pt-BR" sz="1867" dirty="0" err="1">
                <a:latin typeface="Noto Sans" panose="020B0502040504020204" pitchFamily="34" charset="0"/>
                <a:ea typeface="Noto Sans" panose="020B0502040504020204" pitchFamily="34" charset="0"/>
                <a:cs typeface="Noto Sans" panose="020B0502040504020204" pitchFamily="34" charset="0"/>
              </a:rPr>
              <a:t>Grok</a:t>
            </a:r>
            <a:r>
              <a:rPr lang="pt-BR" sz="1867" dirty="0">
                <a:latin typeface="Noto Sans" panose="020B0502040504020204" pitchFamily="34" charset="0"/>
                <a:ea typeface="Noto Sans" panose="020B0502040504020204" pitchFamily="34" charset="0"/>
                <a:cs typeface="Noto Sans" panose="020B0502040504020204" pitchFamily="34" charset="0"/>
              </a:rPr>
              <a:t>, Claude.</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1962076" cy="287323"/>
          </a:xfrm>
          <a:prstGeom prst="rect">
            <a:avLst/>
          </a:prstGeom>
          <a:noFill/>
          <a:ln/>
        </p:spPr>
        <p:txBody>
          <a:bodyPr wrap="none" lIns="0" tIns="0" rIns="0" bIns="0" rtlCol="0" anchor="ctr">
            <a:spAutoFit/>
          </a:bodyPr>
          <a:lstStyle/>
          <a:p>
            <a:r>
              <a:rPr lang="en-US" sz="1867" b="1" dirty="0" err="1">
                <a:solidFill>
                  <a:srgbClr val="0A1E3D"/>
                </a:solidFill>
                <a:latin typeface="Noto Sans" pitchFamily="34" charset="0"/>
                <a:ea typeface="Noto Sans" pitchFamily="34" charset="-122"/>
                <a:cs typeface="Noto Sans" pitchFamily="34" charset="-120"/>
              </a:rPr>
              <a:t>Dê</a:t>
            </a:r>
            <a:r>
              <a:rPr lang="en-US" sz="1867" b="1" dirty="0">
                <a:solidFill>
                  <a:srgbClr val="0A1E3D"/>
                </a:solidFill>
                <a:latin typeface="Noto Sans" pitchFamily="34" charset="0"/>
                <a:ea typeface="Noto Sans" pitchFamily="34" charset="-122"/>
                <a:cs typeface="Noto Sans" pitchFamily="34" charset="-120"/>
              </a:rPr>
              <a:t> um </a:t>
            </a:r>
            <a:r>
              <a:rPr lang="en-US" sz="1867" b="1" dirty="0" err="1">
                <a:solidFill>
                  <a:srgbClr val="0A1E3D"/>
                </a:solidFill>
                <a:latin typeface="Noto Sans" pitchFamily="34" charset="0"/>
                <a:ea typeface="Noto Sans" pitchFamily="34" charset="-122"/>
                <a:cs typeface="Noto Sans" pitchFamily="34" charset="-120"/>
              </a:rPr>
              <a:t>contexto</a:t>
            </a:r>
            <a:r>
              <a:rPr lang="en-US" sz="1867" b="1" dirty="0">
                <a:solidFill>
                  <a:srgbClr val="0A1E3D"/>
                </a:solidFill>
                <a:latin typeface="Noto Sans" pitchFamily="34" charset="0"/>
                <a:ea typeface="Noto Sans" pitchFamily="34" charset="-122"/>
                <a:cs typeface="Noto Sans" pitchFamily="34" charset="-120"/>
              </a:rPr>
              <a:t> </a:t>
            </a:r>
            <a:endParaRPr lang="en-US" sz="1867" dirty="0"/>
          </a:p>
        </p:txBody>
      </p:sp>
      <p:sp>
        <p:nvSpPr>
          <p:cNvPr id="14" name="Text 11"/>
          <p:cNvSpPr/>
          <p:nvPr/>
        </p:nvSpPr>
        <p:spPr>
          <a:xfrm>
            <a:off x="1371600" y="3108494"/>
            <a:ext cx="6686126" cy="246221"/>
          </a:xfrm>
          <a:prstGeom prst="rect">
            <a:avLst/>
          </a:prstGeom>
          <a:noFill/>
          <a:ln/>
        </p:spPr>
        <p:txBody>
          <a:bodyPr wrap="non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Forneça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informações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IA </a:t>
            </a:r>
            <a:r>
              <a:rPr lang="en-US" sz="1600" dirty="0" err="1">
                <a:solidFill>
                  <a:srgbClr val="2C3E50"/>
                </a:solidFill>
                <a:latin typeface="Noto Sans" pitchFamily="34" charset="0"/>
                <a:ea typeface="Noto Sans" pitchFamily="34" charset="-122"/>
                <a:cs typeface="Noto Sans" pitchFamily="34" charset="-120"/>
              </a:rPr>
              <a:t>não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tem</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sobre</a:t>
            </a:r>
            <a:r>
              <a:rPr lang="en-US" sz="1600" dirty="0">
                <a:solidFill>
                  <a:srgbClr val="2C3E50"/>
                </a:solidFill>
                <a:latin typeface="Noto Sans" pitchFamily="34" charset="0"/>
                <a:ea typeface="Noto Sans" pitchFamily="34" charset="-122"/>
                <a:cs typeface="Noto Sans" pitchFamily="34" charset="-120"/>
              </a:rPr>
              <a:t> o </a:t>
            </a:r>
            <a:r>
              <a:rPr lang="en-US" sz="1600" dirty="0" err="1">
                <a:solidFill>
                  <a:srgbClr val="2C3E50"/>
                </a:solidFill>
                <a:latin typeface="Noto Sans" pitchFamily="34" charset="0"/>
                <a:ea typeface="Noto Sans" pitchFamily="34" charset="-122"/>
                <a:cs typeface="Noto Sans" pitchFamily="34" charset="-120"/>
              </a:rPr>
              <a:t>contexto</a:t>
            </a:r>
            <a:r>
              <a:rPr lang="en-US" sz="1600" dirty="0">
                <a:solidFill>
                  <a:srgbClr val="2C3E50"/>
                </a:solidFill>
                <a:latin typeface="Noto Sans" pitchFamily="34" charset="0"/>
                <a:ea typeface="Noto Sans" pitchFamily="34" charset="-122"/>
                <a:cs typeface="Noto Sans" pitchFamily="34" charset="-120"/>
              </a:rPr>
              <a:t> do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“Eu </a:t>
            </a:r>
            <a:r>
              <a:rPr lang="en-US" sz="1200" dirty="0" err="1">
                <a:solidFill>
                  <a:srgbClr val="FFFFFF"/>
                </a:solidFill>
                <a:latin typeface="Noto Sans" pitchFamily="34" charset="0"/>
                <a:ea typeface="Noto Sans" pitchFamily="34" charset="-122"/>
                <a:cs typeface="Noto Sans" pitchFamily="34" charset="-120"/>
              </a:rPr>
              <a:t>trabalho</a:t>
            </a:r>
            <a:r>
              <a:rPr lang="en-US" sz="1200" dirty="0">
                <a:solidFill>
                  <a:srgbClr val="FFFFFF"/>
                </a:solidFill>
                <a:latin typeface="Noto Sans" pitchFamily="34" charset="0"/>
                <a:ea typeface="Noto Sans" pitchFamily="34" charset="-122"/>
                <a:cs typeface="Noto Sans" pitchFamily="34" charset="-120"/>
              </a:rPr>
              <a:t> com Comunicação Política </a:t>
            </a:r>
            <a:r>
              <a:rPr lang="en-US" sz="1200" dirty="0" err="1">
                <a:solidFill>
                  <a:srgbClr val="FFFFFF"/>
                </a:solidFill>
                <a:latin typeface="Noto Sans" pitchFamily="34" charset="0"/>
                <a:ea typeface="Noto Sans" pitchFamily="34" charset="-122"/>
                <a:cs typeface="Noto Sans" pitchFamily="34" charset="-120"/>
              </a:rPr>
              <a:t>na</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prefeitura</a:t>
            </a:r>
            <a:r>
              <a:rPr lang="en-US" sz="1200" dirty="0">
                <a:solidFill>
                  <a:srgbClr val="FFFFFF"/>
                </a:solidFill>
                <a:latin typeface="Noto Sans" pitchFamily="34" charset="0"/>
                <a:ea typeface="Noto Sans" pitchFamily="34" charset="-122"/>
                <a:cs typeface="Noto Sans" pitchFamily="34" charset="-120"/>
              </a:rPr>
              <a:t> municipal </a:t>
            </a:r>
            <a:r>
              <a:rPr lang="en-US" sz="1200" dirty="0" err="1">
                <a:solidFill>
                  <a:srgbClr val="FFFFFF"/>
                </a:solidFill>
                <a:latin typeface="Noto Sans" pitchFamily="34" charset="0"/>
                <a:ea typeface="Noto Sans" pitchFamily="34" charset="-122"/>
                <a:cs typeface="Noto Sans" pitchFamily="34" charset="-120"/>
              </a:rPr>
              <a:t>como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servidor</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283224"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a:t>
            </a:r>
            <a:r>
              <a:rPr lang="en-US" sz="1867" b="1" dirty="0" err="1">
                <a:solidFill>
                  <a:srgbClr val="0A1E3D"/>
                </a:solidFill>
                <a:latin typeface="Noto Sans" pitchFamily="34" charset="0"/>
                <a:ea typeface="Noto Sans" pitchFamily="34" charset="-122"/>
                <a:cs typeface="Noto Sans" pitchFamily="34" charset="-120"/>
              </a:rPr>
              <a:t>Problema</a:t>
            </a:r>
            <a:r>
              <a:rPr lang="en-US" sz="1867" b="1" dirty="0">
                <a:solidFill>
                  <a:srgbClr val="0A1E3D"/>
                </a:solidFill>
                <a:latin typeface="Noto Sans" pitchFamily="34" charset="0"/>
                <a:ea typeface="Noto Sans" pitchFamily="34" charset="-122"/>
                <a:cs typeface="Noto Sans" pitchFamily="34" charset="-120"/>
              </a:rPr>
              <a:t> e o </a:t>
            </a:r>
            <a:r>
              <a:rPr lang="en-US" sz="1867" b="1" dirty="0" err="1">
                <a:solidFill>
                  <a:srgbClr val="0A1E3D"/>
                </a:solidFill>
                <a:latin typeface="Noto Sans" pitchFamily="34" charset="0"/>
                <a:ea typeface="Noto Sans" pitchFamily="34" charset="-122"/>
                <a:cs typeface="Noto Sans" pitchFamily="34" charset="-120"/>
              </a:rPr>
              <a:t>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a:t>
            </a:r>
            <a:r>
              <a:rPr lang="en-US" sz="1200" dirty="0" err="1">
                <a:solidFill>
                  <a:srgbClr val="FFFFFF"/>
                </a:solidFill>
                <a:latin typeface="Noto Sans" pitchFamily="34" charset="0"/>
                <a:ea typeface="Noto Sans" pitchFamily="34" charset="-122"/>
                <a:cs typeface="Noto Sans" pitchFamily="34" charset="-120"/>
              </a:rPr>
              <a:t>Preciso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criar</a:t>
            </a:r>
            <a:r>
              <a:rPr lang="en-US" sz="1200" dirty="0">
                <a:solidFill>
                  <a:srgbClr val="FFFFFF"/>
                </a:solidFill>
                <a:latin typeface="Noto Sans" pitchFamily="34" charset="0"/>
                <a:ea typeface="Noto Sans" pitchFamily="34" charset="-122"/>
                <a:cs typeface="Noto Sans" pitchFamily="34" charset="-120"/>
              </a:rPr>
              <a:t> um video com </a:t>
            </a:r>
            <a:r>
              <a:rPr lang="en-US" sz="1200" dirty="0" err="1">
                <a:solidFill>
                  <a:srgbClr val="FFFFFF"/>
                </a:solidFill>
                <a:latin typeface="Noto Sans" pitchFamily="34" charset="0"/>
                <a:ea typeface="Noto Sans" pitchFamily="34" charset="-122"/>
                <a:cs typeface="Noto Sans" pitchFamily="34" charset="-120"/>
              </a:rPr>
              <a:t>foco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engajamento</a:t>
            </a:r>
            <a:r>
              <a:rPr lang="en-US" sz="1200" dirty="0">
                <a:solidFill>
                  <a:srgbClr val="FFFFFF"/>
                </a:solidFill>
                <a:latin typeface="Noto Sans" pitchFamily="34" charset="0"/>
                <a:ea typeface="Noto Sans" pitchFamily="34" charset="-122"/>
                <a:cs typeface="Noto Sans" pitchFamily="34" charset="-120"/>
              </a:rPr>
              <a:t> para um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universitário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sobre</a:t>
            </a:r>
            <a:r>
              <a:rPr lang="en-US" sz="1200" dirty="0">
                <a:solidFill>
                  <a:srgbClr val="FFFFFF"/>
                </a:solidFill>
                <a:latin typeface="Noto Sans" pitchFamily="34" charset="0"/>
                <a:ea typeface="Noto Sans" pitchFamily="34" charset="-122"/>
                <a:cs typeface="Noto Sans" pitchFamily="34" charset="-120"/>
              </a:rPr>
              <a:t>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a:t>
            </a:r>
            <a:r>
              <a:rPr lang="en-US" sz="1200" dirty="0" err="1">
                <a:solidFill>
                  <a:srgbClr val="FFFFFF"/>
                </a:solidFill>
                <a:latin typeface="Noto Sans" pitchFamily="34" charset="0"/>
                <a:ea typeface="Noto Sans" pitchFamily="34" charset="-122"/>
                <a:cs typeface="Noto Sans" pitchFamily="34" charset="-120"/>
              </a:rPr>
              <a:t>roteiro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formato</a:t>
            </a:r>
            <a:r>
              <a:rPr lang="en-US" sz="1200" dirty="0">
                <a:solidFill>
                  <a:srgbClr val="FFFFFF"/>
                </a:solidFill>
                <a:latin typeface="Noto Sans" pitchFamily="34" charset="0"/>
                <a:ea typeface="Noto Sans" pitchFamily="34" charset="-122"/>
                <a:cs typeface="Noto Sans" pitchFamily="34" charset="-120"/>
              </a:rPr>
              <a:t> de bullet points para um vídeo de 45 segundos para TikTok/Reels com três cenas </a:t>
            </a:r>
            <a:r>
              <a:rPr lang="en-US" sz="1200" dirty="0" err="1">
                <a:solidFill>
                  <a:srgbClr val="FFFFFF"/>
                </a:solidFill>
                <a:latin typeface="Noto Sans" pitchFamily="34" charset="0"/>
                <a:ea typeface="Noto Sans" pitchFamily="34" charset="-122"/>
                <a:cs typeface="Noto Sans" pitchFamily="34" charset="-120"/>
              </a:rPr>
              <a:t>curtas</a:t>
            </a:r>
            <a:r>
              <a:rPr lang="en-US" sz="1200" dirty="0">
                <a:solidFill>
                  <a:srgbClr val="FFFFFF"/>
                </a:solidFill>
                <a:latin typeface="Noto Sans" pitchFamily="34" charset="0"/>
                <a:ea typeface="Noto Sans" pitchFamily="34" charset="-122"/>
                <a:cs typeface="Noto Sans" pitchFamily="34" charset="-120"/>
              </a:rPr>
              <a:t>. "</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50459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EF87-7985-882E-A25D-3580FBAB938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60390AA-2D52-8E72-1F2D-25EE12A0FBB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F0162A2-EA3B-2C5A-DD51-E55D326BD89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77AC79-C2AE-06A8-52ED-C98286AA518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FD8AB53-ED2A-1003-8646-6396301CE0C6}"/>
              </a:ext>
            </a:extLst>
          </p:cNvPr>
          <p:cNvSpPr/>
          <p:nvPr/>
        </p:nvSpPr>
        <p:spPr>
          <a:xfrm>
            <a:off x="762001" y="531169"/>
            <a:ext cx="338554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IAs </a:t>
            </a:r>
            <a:r>
              <a:rPr lang="en-US" sz="3000" b="1" dirty="0" err="1">
                <a:solidFill>
                  <a:srgbClr val="FF6B35"/>
                </a:solidFill>
                <a:latin typeface="Noto Sans" pitchFamily="34" charset="0"/>
                <a:ea typeface="Noto Sans" pitchFamily="34" charset="-122"/>
                <a:cs typeface="Noto Sans" pitchFamily="34" charset="-120"/>
              </a:rPr>
              <a:t>Alucinam</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D211FC7C-0C81-8692-A472-1B8D2DDCBC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EFA2C06-6316-59DD-2BAE-2C3AE18F40E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C5F29-24A1-A94D-F39B-B24BF7FC897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D02B48C-E60C-7400-E9F7-E8D080CB11F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B937327-4AA2-36F9-2F39-E4D83901C5F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FD34B86-BDE6-4EE7-4604-22EED188A07D}"/>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1" name="Imagem 10">
            <a:extLst>
              <a:ext uri="{FF2B5EF4-FFF2-40B4-BE49-F238E27FC236}">
                <a16:creationId xmlns:a16="http://schemas.microsoft.com/office/drawing/2014/main" id="{46C44C8E-3767-0F55-3DB1-13F96024A269}"/>
              </a:ext>
            </a:extLst>
          </p:cNvPr>
          <p:cNvPicPr>
            <a:picLocks noChangeAspect="1"/>
          </p:cNvPicPr>
          <p:nvPr/>
        </p:nvPicPr>
        <p:blipFill>
          <a:blip r:embed="rId5"/>
          <a:stretch>
            <a:fillRect/>
          </a:stretch>
        </p:blipFill>
        <p:spPr>
          <a:xfrm>
            <a:off x="1843667" y="1038586"/>
            <a:ext cx="8792802" cy="5258534"/>
          </a:xfrm>
          <a:prstGeom prst="rect">
            <a:avLst/>
          </a:prstGeom>
        </p:spPr>
      </p:pic>
    </p:spTree>
    <p:extLst>
      <p:ext uri="{BB962C8B-B14F-4D97-AF65-F5344CB8AC3E}">
        <p14:creationId xmlns:p14="http://schemas.microsoft.com/office/powerpoint/2010/main" val="850674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CC2E-5B4C-3216-5DF8-C6E8912A80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F222B9D-8167-1483-43EA-A4AA8F83E73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FCF28E1-40E7-B937-4269-B6C297E0C32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2799AA3-FAA3-133C-6565-1908D885C0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D6B6621-2004-2200-436F-88EEBE6744D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99E44E2-E3A0-D38A-CD7A-354C1F8B516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FA68806-C8AD-B0B6-FF50-653AD233025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E5F45E-5BBF-4F11-2E48-60514B2B1DB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1AAE9FE-A03B-6AA2-EFEC-A18F5F2FC37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FCCA33B-5421-D653-14A7-02BBFAE2446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002BC9E-00CC-5F5A-0008-4C2A0CCFA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9" y="25884"/>
            <a:ext cx="9307693" cy="5267198"/>
          </a:xfrm>
          <a:prstGeom prst="rect">
            <a:avLst/>
          </a:prstGeom>
        </p:spPr>
      </p:pic>
    </p:spTree>
    <p:extLst>
      <p:ext uri="{BB962C8B-B14F-4D97-AF65-F5344CB8AC3E}">
        <p14:creationId xmlns:p14="http://schemas.microsoft.com/office/powerpoint/2010/main" val="357807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B041-7E4E-04BE-213E-43B1216EAD1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6C349AD-61D4-217C-8DB7-6A8033D945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9FAD6B3-3752-B83C-D7C5-B906B08C3DD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75D78EE-F766-4AEB-3F62-DD7F66C5AB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733D28D-6E0B-8E00-7329-E706483475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16076DB-DC72-EB95-22A1-4FCC9CA561E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229B5922-A901-B0E8-1EDE-ED6710D7D9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E9A86A6-72B7-07D2-60A5-4996FE1904C0}"/>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809EEF5-42BA-9709-D6E0-9A8B549831A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020864-D77A-4E3E-05E9-14570E72DEE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2" name="Imagem 11">
            <a:extLst>
              <a:ext uri="{FF2B5EF4-FFF2-40B4-BE49-F238E27FC236}">
                <a16:creationId xmlns:a16="http://schemas.microsoft.com/office/drawing/2014/main" id="{FC3660E7-19D5-A158-F96B-7A9D7C7C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97817"/>
            <a:ext cx="10165916" cy="4867471"/>
          </a:xfrm>
          <a:prstGeom prst="rect">
            <a:avLst/>
          </a:prstGeom>
        </p:spPr>
      </p:pic>
    </p:spTree>
    <p:extLst>
      <p:ext uri="{BB962C8B-B14F-4D97-AF65-F5344CB8AC3E}">
        <p14:creationId xmlns:p14="http://schemas.microsoft.com/office/powerpoint/2010/main" val="347824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1A55-B593-0555-A50A-3DBF657EE61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C01A92A-7DB8-60E7-D5E2-28A77C6DA0D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07B4D09-5214-E3C9-64B7-95734110D6E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F46921E-8034-94A4-E9F2-0350416C62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D5ECC2F3-747B-5DB3-2725-650D24A30E2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44F84F8-6331-4C98-18FD-738357EFF9B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0F97119-FB0D-08D9-87FB-73E589B0065E}"/>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58962C7-69F5-97F9-0DE4-33BF9D13769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246E638-252E-EE5C-599B-96CFA6C4A0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3293A63-6BC9-A56C-ECF8-BDAFC4FD6BC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9" name="Imagem 8">
            <a:extLst>
              <a:ext uri="{FF2B5EF4-FFF2-40B4-BE49-F238E27FC236}">
                <a16:creationId xmlns:a16="http://schemas.microsoft.com/office/drawing/2014/main" id="{76C74B31-995A-2270-10D4-9B25D96D6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488" y="598118"/>
            <a:ext cx="7899816" cy="4186069"/>
          </a:xfrm>
          <a:prstGeom prst="rect">
            <a:avLst/>
          </a:prstGeom>
        </p:spPr>
      </p:pic>
    </p:spTree>
    <p:extLst>
      <p:ext uri="{BB962C8B-B14F-4D97-AF65-F5344CB8AC3E}">
        <p14:creationId xmlns:p14="http://schemas.microsoft.com/office/powerpoint/2010/main" val="398231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9D4-3DCA-7688-29BF-F5338E46C2F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51E0D7F-368F-BF02-9728-84160EDA904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13306E5-96C0-F517-1D94-88544ABB573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F02E9D8-E4D5-C099-A523-5E1121C55D98}"/>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0A4097CC-CA1B-0225-473E-EB8942132FF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3336815-0A36-C2C3-6497-B4AF31E4F18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7BDE802-A71F-F2E4-62FE-2E3EDD0645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5EFB22D-4F9B-79B4-C68C-5DD4DBD6F07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DB8F769-D14E-5D2F-311B-05865D7EE37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4C2955B-D8F3-CEF3-1268-DBE36799EF4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a:extLst>
              <a:ext uri="{FF2B5EF4-FFF2-40B4-BE49-F238E27FC236}">
                <a16:creationId xmlns:a16="http://schemas.microsoft.com/office/drawing/2014/main" id="{68420C1B-6DFA-1F8E-4C9A-5361986FE68B}"/>
              </a:ext>
            </a:extLst>
          </p:cNvPr>
          <p:cNvPicPr>
            <a:picLocks noChangeAspect="1"/>
          </p:cNvPicPr>
          <p:nvPr/>
        </p:nvPicPr>
        <p:blipFill>
          <a:blip r:embed="rId5">
            <a:extLst>
              <a:ext uri="{28A0092B-C50C-407E-A947-70E740481C1C}">
                <a14:useLocalDpi xmlns:a14="http://schemas.microsoft.com/office/drawing/2010/main" val="0"/>
              </a:ext>
            </a:extLst>
          </a:blip>
          <a:srcRect t="3815" b="23075"/>
          <a:stretch>
            <a:fillRect/>
          </a:stretch>
        </p:blipFill>
        <p:spPr>
          <a:xfrm>
            <a:off x="2660908" y="419725"/>
            <a:ext cx="7039099" cy="5546360"/>
          </a:xfrm>
          <a:prstGeom prst="rect">
            <a:avLst/>
          </a:prstGeom>
        </p:spPr>
      </p:pic>
    </p:spTree>
    <p:extLst>
      <p:ext uri="{BB962C8B-B14F-4D97-AF65-F5344CB8AC3E}">
        <p14:creationId xmlns:p14="http://schemas.microsoft.com/office/powerpoint/2010/main" val="152620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QUIZZ</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A2B7-EB64-BDEC-546F-A354651027D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1D0FBDD-CDC0-4694-6659-267251B65E0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4C7948D-2B3B-1788-B1D4-2C9E6B180BD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21702E3-FCC1-793E-DBD4-77566C24A44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1EF080CA-7A81-A59C-E2C3-90410EC3E814}"/>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94AF1528-B3C1-DE7D-2B67-FE039D722AD3}"/>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4EF53364-9064-5B5B-4B9D-0040860D892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60EEB6F-0A08-07D5-ADAA-57FF25CC30C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84D854-7BC3-4306-51A0-57C10651CB3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82653B0-F76C-64D4-309B-D74FB3E21CC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EFBC14-2F5A-7880-0E40-E6184CE52B8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10AC69C-D4A9-04B3-5206-B1B992C39BC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4EC22BE-38B3-D212-DE8F-24996196A457}"/>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13B0154B-6FE3-2E42-A0AA-0698506A9E5B}"/>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82117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44E5-8B26-0D54-914F-FC5FB75CAA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08ACA7-DE23-5C45-74D8-7ED300E301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77C6C77-F088-619A-FF21-8FC77F10D46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F46357-2BD8-6563-E97B-1C000F0594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4A0CD92-BEA5-F698-BE84-6C27DADE41A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0A9790E-DEE3-DC70-F999-B95CDDEAB4A7}"/>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C9273980-CBAA-BCB7-C0B9-15F8A1BFCA72}"/>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7724442-60A1-5120-027F-E81FCB9BB0C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7AAB8A-ACDA-9B85-FD4B-D600130351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2408853-72C0-9BDD-62E5-2001DDC754E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797A50-EE95-51AC-FCE7-074BEF12A30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422AC1F-42E9-CA70-F766-BDDECCA365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C6DCEE98-5646-7171-919D-D3532A78F785}"/>
              </a:ext>
            </a:extLst>
          </p:cNvPr>
          <p:cNvSpPr/>
          <p:nvPr/>
        </p:nvSpPr>
        <p:spPr>
          <a:xfrm>
            <a:off x="2745700" y="3330311"/>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436BD8C0-D68A-1315-F344-80ECA7F0E4D9}"/>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292459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974C-0061-8BCE-1C24-5764B09BBE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6D448F-0E10-BF23-8346-9C877F102B9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713B815-649E-E7CC-B8DB-942D7CC95F2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947F22F-2014-AB93-7839-9271BD8018A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0593601-BC9E-B8EF-F6E0-2B1220B78085}"/>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D1BBDE13-5867-C098-D4A7-540694F69709}"/>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“Aja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um </a:t>
            </a:r>
            <a:r>
              <a:rPr lang="en-US" sz="2000" dirty="0" err="1">
                <a:solidFill>
                  <a:schemeClr val="bg1"/>
                </a:solidFill>
                <a:latin typeface="Noto Sans" pitchFamily="34" charset="0"/>
                <a:ea typeface="Noto Sans" pitchFamily="34" charset="-122"/>
                <a:cs typeface="Noto Sans" pitchFamily="34" charset="-120"/>
              </a:rPr>
              <a:t>analista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financeiro</a:t>
            </a:r>
            <a:r>
              <a:rPr lang="en-US" sz="2000" dirty="0">
                <a:solidFill>
                  <a:schemeClr val="bg1"/>
                </a:solidFill>
                <a:latin typeface="Noto Sans" pitchFamily="34" charset="0"/>
                <a:ea typeface="Noto Sans" pitchFamily="34" charset="-122"/>
                <a:cs typeface="Noto Sans" pitchFamily="34" charset="-120"/>
              </a:rPr>
              <a:t> senior. 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e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a causa principal da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faturamento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2D03CB26-8B4F-F687-0FF7-DB7DED310C4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B0F2F60-F5E8-B947-F787-62AC436C210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50345F6-BF8E-2DC1-858B-6035F86F4EF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B5A779D-172D-0A45-3D0F-1DC33831D5E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CDC2B4C-B71B-D298-EB3B-DC74C9CF38C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23E382A-FC64-A23D-2BEC-B38FFC06F2F8}"/>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3A156FA9-305C-454C-4A4C-DF1B42D263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3F30AF86-CD9C-A956-5565-24FD7F985E8C}"/>
              </a:ext>
            </a:extLst>
          </p:cNvPr>
          <p:cNvSpPr/>
          <p:nvPr/>
        </p:nvSpPr>
        <p:spPr>
          <a:xfrm>
            <a:off x="3013026" y="3312825"/>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Tree>
    <p:extLst>
      <p:ext uri="{BB962C8B-B14F-4D97-AF65-F5344CB8AC3E}">
        <p14:creationId xmlns:p14="http://schemas.microsoft.com/office/powerpoint/2010/main" val="181584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2F4C-82F2-B1D2-FD22-96848E532CF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B19204A-A42A-23A1-55A3-F9ED8D76D7E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17D295C-AD05-67AE-6369-75AEF4DB7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6A4D00F-9884-C802-F4DB-AFCC6CB6BD1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72BED95B-96C8-FB2D-AAEF-78C5918CC77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8471E9A-6A90-9EA4-C5F3-D7E2F09B140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0C9EF01-3162-224B-5D6C-DBFF78F6F4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7652ABA-40EF-A4CE-0106-16C0FC0C848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BDF4D09-0243-4324-51CB-4529E0BC6F9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21666AA-6522-5F3B-750F-807085396FC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743DB0B-173D-4588-2137-CDBB9C3897D7}"/>
              </a:ext>
            </a:extLst>
          </p:cNvPr>
          <p:cNvSpPr/>
          <p:nvPr/>
        </p:nvSpPr>
        <p:spPr>
          <a:xfrm>
            <a:off x="2612037" y="1276659"/>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DD764252-6016-E5B9-5292-7015C95F5F86}"/>
              </a:ext>
            </a:extLst>
          </p:cNvPr>
          <p:cNvSpPr/>
          <p:nvPr/>
        </p:nvSpPr>
        <p:spPr>
          <a:xfrm>
            <a:off x="2879363" y="1259173"/>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
        <p:nvSpPr>
          <p:cNvPr id="7" name="CaixaDeTexto 6">
            <a:extLst>
              <a:ext uri="{FF2B5EF4-FFF2-40B4-BE49-F238E27FC236}">
                <a16:creationId xmlns:a16="http://schemas.microsoft.com/office/drawing/2014/main" id="{C5D593F7-D4B0-3011-FD14-A72527A75648}"/>
              </a:ext>
            </a:extLst>
          </p:cNvPr>
          <p:cNvSpPr txBox="1"/>
          <p:nvPr/>
        </p:nvSpPr>
        <p:spPr>
          <a:xfrm>
            <a:off x="1948721" y="4107305"/>
            <a:ext cx="7959777" cy="923330"/>
          </a:xfrm>
          <a:prstGeom prst="rect">
            <a:avLst/>
          </a:prstGeom>
          <a:noFill/>
        </p:spPr>
        <p:txBody>
          <a:bodyPr wrap="square" rtlCol="0">
            <a:spAutoFit/>
          </a:bodyPr>
          <a:lstStyle/>
          <a:p>
            <a:r>
              <a:rPr lang="pt-BR" dirty="0"/>
              <a:t>Papel inventado não ajuda e pode gerar viés e pedir apenas “a causa principal” faz o modelo dar um palpite cego com falso excesso de confiança. A IA escolhe um caminho desconsiderando outras possibilidades.</a:t>
            </a:r>
          </a:p>
        </p:txBody>
      </p:sp>
    </p:spTree>
    <p:extLst>
      <p:ext uri="{BB962C8B-B14F-4D97-AF65-F5344CB8AC3E}">
        <p14:creationId xmlns:p14="http://schemas.microsoft.com/office/powerpoint/2010/main" val="374530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F262-0CBE-1CA0-881E-5D118AF1F7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F55BF3A-8864-8E20-964F-29592258662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257D7FB-04E1-D0ED-59A1-FB0516FB1B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45705F3-0860-BAAD-0C02-3668E791C3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FC12F2C3-74AC-661B-AE70-BCA6F8C5B83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41E5DCF6-8555-C241-81A9-E3654150AB51}"/>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D91DB1D7-5636-17FD-5312-1A26F02F59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A81CBE3-1FF5-44EF-DE2D-30A3034744C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FA5B52A-3DE2-826D-4426-0F83855EA89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7B2F053-16DB-A863-1C83-A6AEB47F016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B61331A6-C429-8F4A-C1FE-0C11F2DA375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5F2C9E3-1EF2-9161-076E-ADAD480307A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7E9F1D2C-5893-C511-FA6B-56A26F65A5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84A34C3B-E3D0-E530-C8CD-9B33383FFEC4}"/>
              </a:ext>
            </a:extLst>
          </p:cNvPr>
          <p:cNvSpPr/>
          <p:nvPr/>
        </p:nvSpPr>
        <p:spPr>
          <a:xfrm>
            <a:off x="3013027" y="3620601"/>
            <a:ext cx="6081490" cy="1354217"/>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análise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faz</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sentido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errou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parte</a:t>
            </a:r>
            <a:r>
              <a:rPr lang="en-US" sz="2000" dirty="0">
                <a:solidFill>
                  <a:schemeClr val="bg1"/>
                </a:solidFill>
                <a:latin typeface="Noto Sans" pitchFamily="34" charset="0"/>
                <a:ea typeface="Noto Sans" pitchFamily="34" charset="-122"/>
                <a:cs typeface="Noto Sans" pitchFamily="34" charset="-120"/>
              </a:rPr>
              <a:t> de custos. Por favor, </a:t>
            </a:r>
            <a:r>
              <a:rPr lang="en-US" sz="2000" dirty="0" err="1">
                <a:solidFill>
                  <a:schemeClr val="bg1"/>
                </a:solidFill>
                <a:latin typeface="Noto Sans" pitchFamily="34" charset="0"/>
                <a:ea typeface="Noto Sans" pitchFamily="34" charset="-122"/>
                <a:cs typeface="Noto Sans" pitchFamily="34" charset="-120"/>
              </a:rPr>
              <a:t>pense</a:t>
            </a:r>
            <a:r>
              <a:rPr lang="en-US" sz="2000" dirty="0">
                <a:solidFill>
                  <a:schemeClr val="bg1"/>
                </a:solidFill>
                <a:latin typeface="Noto Sans" pitchFamily="34" charset="0"/>
                <a:ea typeface="Noto Sans" pitchFamily="34" charset="-122"/>
                <a:cs typeface="Noto Sans" pitchFamily="34" charset="-120"/>
              </a:rPr>
              <a:t> de novo e </a:t>
            </a:r>
            <a:r>
              <a:rPr lang="en-US" sz="2000" dirty="0" err="1">
                <a:solidFill>
                  <a:schemeClr val="bg1"/>
                </a:solidFill>
                <a:latin typeface="Noto Sans" pitchFamily="34" charset="0"/>
                <a:ea typeface="Noto Sans" pitchFamily="34" charset="-122"/>
                <a:cs typeface="Noto Sans" pitchFamily="34" charset="-120"/>
              </a:rPr>
              <a:t>conserte</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17311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0013-64E2-DFF2-BF1E-72A707014DD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1EB19A9-4B68-9069-16A9-82B2E2703C7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390B861-181C-57AD-62CE-076476CA73B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F58C1C-0BBD-9EC9-9BE3-7AEBA0FE5F7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EA604BFC-ED61-CEEA-0442-4598619DC858}"/>
              </a:ext>
            </a:extLst>
          </p:cNvPr>
          <p:cNvSpPr/>
          <p:nvPr/>
        </p:nvSpPr>
        <p:spPr>
          <a:xfrm>
            <a:off x="2728210" y="824459"/>
            <a:ext cx="5651292"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34B3D28-31AD-27D2-8960-D84414C953A8}"/>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3A130388-24DE-0069-07ED-2BB73724900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0AE5570-392B-4B01-FC54-84AC08C21D9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B7DBFB6-A59D-F292-EBBF-37058CCE3D0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8A5693F-8C17-DA26-6AB3-21B0F75D2C0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B9C113C-F0DB-C4AE-3280-A7B4019EEB8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8C201B2-A865-90DC-D803-1CD80F2B7D3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877DF11C-C812-A595-06CD-73942CF28196}"/>
              </a:ext>
            </a:extLst>
          </p:cNvPr>
          <p:cNvSpPr txBox="1"/>
          <p:nvPr/>
        </p:nvSpPr>
        <p:spPr>
          <a:xfrm>
            <a:off x="1948721" y="4107305"/>
            <a:ext cx="7959777" cy="923330"/>
          </a:xfrm>
          <a:prstGeom prst="rect">
            <a:avLst/>
          </a:prstGeom>
          <a:noFill/>
        </p:spPr>
        <p:txBody>
          <a:bodyPr wrap="square" rtlCol="0">
            <a:spAutoFit/>
          </a:bodyPr>
          <a:lstStyle/>
          <a:p>
            <a:r>
              <a:rPr lang="pt-BR" dirty="0"/>
              <a:t>O modelo teme que você irá escolher outra IA, abandona a hipótese levantada, concorda com a sua resposta e busca uma resposta que posso te agradar, mesmo que equivocada.</a:t>
            </a:r>
          </a:p>
        </p:txBody>
      </p:sp>
    </p:spTree>
    <p:extLst>
      <p:ext uri="{BB962C8B-B14F-4D97-AF65-F5344CB8AC3E}">
        <p14:creationId xmlns:p14="http://schemas.microsoft.com/office/powerpoint/2010/main" val="185011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4832092"/>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b="1" dirty="0">
                <a:latin typeface="Noto Sans" panose="020B0502040504020204" pitchFamily="34" charset="0"/>
                <a:ea typeface="Noto Sans" panose="020B0502040504020204" pitchFamily="34" charset="0"/>
                <a:cs typeface="Noto Sans" panose="020B0502040504020204" pitchFamily="34" charset="0"/>
              </a:rPr>
              <a:t>Processamento de Linguagem Natural (NLP)</a:t>
            </a:r>
            <a:r>
              <a:rPr lang="pt-BR" sz="2200" dirty="0">
                <a:latin typeface="Noto Sans" panose="020B0502040504020204" pitchFamily="34" charset="0"/>
                <a:ea typeface="Noto Sans" panose="020B0502040504020204" pitchFamily="34" charset="0"/>
                <a:cs typeface="Noto Sans" panose="020B0502040504020204" pitchFamily="34" charset="0"/>
              </a:rPr>
              <a:t>: Capacidade de entender, interpretar e gerar a linguagem humana de forma útil. Transforma texto não estruturado em dados que o computador pode processar.</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FFE-76A0-8B6F-3484-E8EE92D3CBF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4B5DB5F5-07B2-2554-E0C7-EA7F15C006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BDEE240-0E30-B0E4-38BA-FF5A7532D9E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84A89A8-59F6-88A6-C8B3-C9114CE48C6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E4C0122-F448-6A02-E098-3BC2DF961BDA}"/>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0C35649B-9376-9BF3-ABC6-C3EF9327AA7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66C8FFC-7DBC-14A2-7A34-2A473854FF8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71ED6DB-5464-B63D-7087-59002A95EBA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25613C4-274E-7E87-F41C-98FAB43C37A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BF14CB6-BAA4-F2FA-BF8D-DDECE509238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EBF3F06-760A-50C5-3521-C1D4E6A5E26E}"/>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40481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7134-3C32-DA6A-9A96-EEAED80B6651}"/>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EEE4F24F-5309-3A53-2F9B-02BB3F34F40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C972F8D2-D36A-1AAE-4E4F-6B3B511CEFA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F139AC40-B574-5D1D-93D0-60E75DADFE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586B3DE-E10F-9AF9-D982-7CDBBFE18C4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9B2FF236-DEA7-699C-D38F-FA134E6ACC6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365B63CB-B6C4-AACB-60F9-AB4BBAEA5B68}"/>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D2B49F72-3AFB-422E-916E-19DB273117A6}"/>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7" name="Imagem 6">
            <a:extLst>
              <a:ext uri="{FF2B5EF4-FFF2-40B4-BE49-F238E27FC236}">
                <a16:creationId xmlns:a16="http://schemas.microsoft.com/office/drawing/2014/main" id="{F2EEE760-1F5A-1305-A88A-1CDF9F00E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8182"/>
            <a:ext cx="7154273" cy="6220693"/>
          </a:xfrm>
          <a:prstGeom prst="rect">
            <a:avLst/>
          </a:prstGeom>
        </p:spPr>
      </p:pic>
      <p:sp>
        <p:nvSpPr>
          <p:cNvPr id="12" name="CaixaDeTexto 11">
            <a:extLst>
              <a:ext uri="{FF2B5EF4-FFF2-40B4-BE49-F238E27FC236}">
                <a16:creationId xmlns:a16="http://schemas.microsoft.com/office/drawing/2014/main" id="{79BE7BD9-972A-6F32-5A4D-4C59D5F9FF04}"/>
              </a:ext>
            </a:extLst>
          </p:cNvPr>
          <p:cNvSpPr txBox="1"/>
          <p:nvPr/>
        </p:nvSpPr>
        <p:spPr>
          <a:xfrm>
            <a:off x="381000" y="1245241"/>
            <a:ext cx="3050254" cy="3785652"/>
          </a:xfrm>
          <a:prstGeom prst="rect">
            <a:avLst/>
          </a:prstGeom>
          <a:noFill/>
        </p:spPr>
        <p:txBody>
          <a:bodyPr wrap="square" rtlCol="0">
            <a:spAutoFit/>
          </a:bodyPr>
          <a:lstStyle/>
          <a:p>
            <a:r>
              <a:rPr lang="pt-BR" sz="1600" i="1" dirty="0"/>
              <a:t>“em TODAS as suas respostas, você NUNCA deve concordar automaticamente com o que eu digo ou com o que está escrito no texto. Em vez disso, faça uma analise de forma independente, critique quando necessário, apresente contra-argumentos fundamentados e mantenha uma postura neutra ou até discordante se a lógica assim exigir. Seja direto e honesto e sempre questione minhas decisões quando houver fragilidades.”</a:t>
            </a:r>
          </a:p>
        </p:txBody>
      </p:sp>
    </p:spTree>
    <p:extLst>
      <p:ext uri="{BB962C8B-B14F-4D97-AF65-F5344CB8AC3E}">
        <p14:creationId xmlns:p14="http://schemas.microsoft.com/office/powerpoint/2010/main" val="191796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2CEF-8C48-CA96-4CE3-846A27C9CD76}"/>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2E8787CB-8555-F7B6-99E8-E61E2E302A3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4CACA948-AFFC-996D-CDF7-CDB6A9AE7F2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256BF53E-7A67-BC51-4C3F-EC0AA46611E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313B980F-7CAF-DA69-7639-84D08946123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C5EFAED0-0161-47B6-16BB-154E1F93853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7DA891C5-D9F8-CA3E-1085-DC2518F1A10A}"/>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9AAC2E4D-1827-5FCE-E68D-053E113070CB}"/>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5" name="Imagem 4">
            <a:extLst>
              <a:ext uri="{FF2B5EF4-FFF2-40B4-BE49-F238E27FC236}">
                <a16:creationId xmlns:a16="http://schemas.microsoft.com/office/drawing/2014/main" id="{513624F9-8A1D-C62A-6339-BC722A7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4"/>
            <a:ext cx="5792537" cy="6088004"/>
          </a:xfrm>
          <a:prstGeom prst="rect">
            <a:avLst/>
          </a:prstGeom>
        </p:spPr>
      </p:pic>
      <p:pic>
        <p:nvPicPr>
          <p:cNvPr id="2" name="Imagem 1">
            <a:extLst>
              <a:ext uri="{FF2B5EF4-FFF2-40B4-BE49-F238E27FC236}">
                <a16:creationId xmlns:a16="http://schemas.microsoft.com/office/drawing/2014/main" id="{637C804D-D255-BEFE-B69C-75B44077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382" y="7994"/>
            <a:ext cx="6206145" cy="6024797"/>
          </a:xfrm>
          <a:prstGeom prst="rect">
            <a:avLst/>
          </a:prstGeom>
        </p:spPr>
      </p:pic>
      <p:sp>
        <p:nvSpPr>
          <p:cNvPr id="3" name="Retângulo 2">
            <a:extLst>
              <a:ext uri="{FF2B5EF4-FFF2-40B4-BE49-F238E27FC236}">
                <a16:creationId xmlns:a16="http://schemas.microsoft.com/office/drawing/2014/main" id="{63FA84CD-564A-A876-A208-23B6FD75B101}"/>
              </a:ext>
            </a:extLst>
          </p:cNvPr>
          <p:cNvSpPr/>
          <p:nvPr/>
        </p:nvSpPr>
        <p:spPr>
          <a:xfrm>
            <a:off x="152473" y="3072984"/>
            <a:ext cx="5680909" cy="1004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1D59457-A202-08C4-E6F9-C8BEE0CCC0D9}"/>
              </a:ext>
            </a:extLst>
          </p:cNvPr>
          <p:cNvSpPr/>
          <p:nvPr/>
        </p:nvSpPr>
        <p:spPr>
          <a:xfrm>
            <a:off x="6076083" y="527159"/>
            <a:ext cx="5680909" cy="776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98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1A9E-B3DF-07C6-C779-600FBE1667C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DAC83DB-49F6-6CD6-94C4-2A0D1034E16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EB9B1D-9156-839B-F968-95BBDF1D75C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EC36807-DF48-53A1-F032-38E7068343C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84E2302-086A-D547-36B1-E3A9E8F9DC7B}"/>
              </a:ext>
            </a:extLst>
          </p:cNvPr>
          <p:cNvSpPr/>
          <p:nvPr/>
        </p:nvSpPr>
        <p:spPr>
          <a:xfrm>
            <a:off x="821963" y="703298"/>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Grandes LLMs</a:t>
            </a:r>
            <a:endParaRPr lang="en-US" sz="3000" dirty="0"/>
          </a:p>
        </p:txBody>
      </p:sp>
      <p:sp>
        <p:nvSpPr>
          <p:cNvPr id="25" name="Shape 15">
            <a:extLst>
              <a:ext uri="{FF2B5EF4-FFF2-40B4-BE49-F238E27FC236}">
                <a16:creationId xmlns:a16="http://schemas.microsoft.com/office/drawing/2014/main" id="{FFC3F992-B0FE-BFD2-407E-40B6C9F656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2CCD3D-6FF2-5F4F-6696-08A9E475969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FD561A1-62E0-BC1F-1F6D-39F58D1A83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16FA9A2-5FF0-7956-10BA-FAF76BB67DA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9D1C2B-890C-9FF5-9714-C4EE2E922EB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1C8E089-B8F0-5A6D-C4FC-1B7590C9E4A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026" name="Picture 2" descr="Google Gemini">
            <a:extLst>
              <a:ext uri="{FF2B5EF4-FFF2-40B4-BE49-F238E27FC236}">
                <a16:creationId xmlns:a16="http://schemas.microsoft.com/office/drawing/2014/main" id="{11B0132D-6A29-0F52-37DC-CCA8FCE96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80" y="1801120"/>
            <a:ext cx="2837015" cy="1595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BC0F363-908F-3A4F-0FEB-2DDBC52D796D}"/>
              </a:ext>
            </a:extLst>
          </p:cNvPr>
          <p:cNvPicPr>
            <a:picLocks noChangeAspect="1"/>
          </p:cNvPicPr>
          <p:nvPr/>
        </p:nvPicPr>
        <p:blipFill>
          <a:blip r:embed="rId6"/>
          <a:stretch>
            <a:fillRect/>
          </a:stretch>
        </p:blipFill>
        <p:spPr>
          <a:xfrm>
            <a:off x="8321095" y="1943415"/>
            <a:ext cx="2567622" cy="1350676"/>
          </a:xfrm>
          <a:prstGeom prst="rect">
            <a:avLst/>
          </a:prstGeom>
        </p:spPr>
      </p:pic>
      <p:pic>
        <p:nvPicPr>
          <p:cNvPr id="9" name="Imagem 8">
            <a:extLst>
              <a:ext uri="{FF2B5EF4-FFF2-40B4-BE49-F238E27FC236}">
                <a16:creationId xmlns:a16="http://schemas.microsoft.com/office/drawing/2014/main" id="{6F704B95-D18C-7CC5-0956-91A371AB1167}"/>
              </a:ext>
            </a:extLst>
          </p:cNvPr>
          <p:cNvPicPr>
            <a:picLocks noChangeAspect="1"/>
          </p:cNvPicPr>
          <p:nvPr/>
        </p:nvPicPr>
        <p:blipFill>
          <a:blip r:embed="rId7"/>
          <a:stretch>
            <a:fillRect/>
          </a:stretch>
        </p:blipFill>
        <p:spPr>
          <a:xfrm>
            <a:off x="4283479" y="2359384"/>
            <a:ext cx="2321758" cy="498000"/>
          </a:xfrm>
          <a:prstGeom prst="rect">
            <a:avLst/>
          </a:prstGeom>
        </p:spPr>
      </p:pic>
      <p:pic>
        <p:nvPicPr>
          <p:cNvPr id="1038" name="Picture 14" descr="Grok apologizes for creating image of young girls in “sexualized attire” |  Malwarebytes">
            <a:extLst>
              <a:ext uri="{FF2B5EF4-FFF2-40B4-BE49-F238E27FC236}">
                <a16:creationId xmlns:a16="http://schemas.microsoft.com/office/drawing/2014/main" id="{6143AC5A-75A5-ADCA-C553-B0BE343EE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74" y="3791481"/>
            <a:ext cx="2322226" cy="130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018041B-0B57-7125-13CB-C5375A3BEAD8}"/>
              </a:ext>
            </a:extLst>
          </p:cNvPr>
          <p:cNvPicPr>
            <a:picLocks noChangeAspect="1"/>
          </p:cNvPicPr>
          <p:nvPr/>
        </p:nvPicPr>
        <p:blipFill>
          <a:blip r:embed="rId9"/>
          <a:stretch>
            <a:fillRect/>
          </a:stretch>
        </p:blipFill>
        <p:spPr>
          <a:xfrm>
            <a:off x="4283479" y="3803551"/>
            <a:ext cx="2701354" cy="1350677"/>
          </a:xfrm>
          <a:prstGeom prst="rect">
            <a:avLst/>
          </a:prstGeom>
        </p:spPr>
      </p:pic>
      <p:pic>
        <p:nvPicPr>
          <p:cNvPr id="13" name="Imagem 12">
            <a:extLst>
              <a:ext uri="{FF2B5EF4-FFF2-40B4-BE49-F238E27FC236}">
                <a16:creationId xmlns:a16="http://schemas.microsoft.com/office/drawing/2014/main" id="{A8E7E092-3472-A36D-88B5-2F1AFEDB4509}"/>
              </a:ext>
            </a:extLst>
          </p:cNvPr>
          <p:cNvPicPr>
            <a:picLocks noChangeAspect="1"/>
          </p:cNvPicPr>
          <p:nvPr/>
        </p:nvPicPr>
        <p:blipFill>
          <a:blip r:embed="rId10"/>
          <a:stretch>
            <a:fillRect/>
          </a:stretch>
        </p:blipFill>
        <p:spPr>
          <a:xfrm>
            <a:off x="8410812" y="3695701"/>
            <a:ext cx="2857500" cy="1504950"/>
          </a:xfrm>
          <a:prstGeom prst="rect">
            <a:avLst/>
          </a:prstGeom>
        </p:spPr>
      </p:pic>
    </p:spTree>
    <p:extLst>
      <p:ext uri="{BB962C8B-B14F-4D97-AF65-F5344CB8AC3E}">
        <p14:creationId xmlns:p14="http://schemas.microsoft.com/office/powerpoint/2010/main" val="363543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4" y="1443421"/>
            <a:ext cx="5572125" cy="4616648"/>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Por Reforço: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6139264" y="1918741"/>
            <a:ext cx="5521293" cy="3102362"/>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6E6D-EF75-675C-8CF6-A4F01B8EE1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D9AF3322-F72D-AD21-7D3D-B387355755D6}"/>
              </a:ext>
            </a:extLst>
          </p:cNvPr>
          <p:cNvPicPr>
            <a:picLocks noChangeAspect="1"/>
          </p:cNvPicPr>
          <p:nvPr/>
        </p:nvPicPr>
        <p:blipFill>
          <a:blip r:embed="rId3"/>
          <a:stretch>
            <a:fillRect/>
          </a:stretch>
        </p:blipFill>
        <p:spPr>
          <a:xfrm>
            <a:off x="0" y="0"/>
            <a:ext cx="12192000" cy="6858000"/>
          </a:xfrm>
          <a:prstGeom prst="rect">
            <a:avLst/>
          </a:prstGeom>
        </p:spPr>
      </p:pic>
      <p:sp>
        <p:nvSpPr>
          <p:cNvPr id="15" name="Shape 12">
            <a:extLst>
              <a:ext uri="{FF2B5EF4-FFF2-40B4-BE49-F238E27FC236}">
                <a16:creationId xmlns:a16="http://schemas.microsoft.com/office/drawing/2014/main" id="{AEFB6897-8FA0-03D7-DF7E-38C1042EE85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FABD8ADF-226A-A79D-4088-2B2A2BF86CF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84D5DC84-B2F3-DD29-31E5-45FC5F30D8D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9A4588A-FF95-66FA-2930-CE1BD3C1410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1E105E8D-FB84-C276-A00E-65B00AB8E2A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6E99D191-0FD7-3AB3-8AF3-54241F64901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FB70E385-3CD6-EC60-AD56-D2F0859A8739}"/>
              </a:ext>
            </a:extLst>
          </p:cNvPr>
          <p:cNvSpPr/>
          <p:nvPr/>
        </p:nvSpPr>
        <p:spPr>
          <a:xfrm>
            <a:off x="257528" y="371224"/>
            <a:ext cx="7409080"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Como </a:t>
            </a:r>
            <a:r>
              <a:rPr lang="en-US" sz="2400" b="1" i="1" dirty="0">
                <a:solidFill>
                  <a:srgbClr val="FF6B35"/>
                </a:solidFill>
                <a:latin typeface="Noto Sans" pitchFamily="34" charset="0"/>
                <a:ea typeface="Noto Sans" pitchFamily="34" charset="-122"/>
                <a:cs typeface="Noto Sans" pitchFamily="34" charset="-120"/>
              </a:rPr>
              <a:t>”</a:t>
            </a:r>
            <a:r>
              <a:rPr lang="en-US" sz="2400" b="1" i="1" dirty="0" err="1">
                <a:solidFill>
                  <a:srgbClr val="FF6B35"/>
                </a:solidFill>
                <a:latin typeface="Noto Sans" pitchFamily="34" charset="0"/>
                <a:ea typeface="Noto Sans" pitchFamily="34" charset="-122"/>
                <a:cs typeface="Noto Sans" pitchFamily="34" charset="-120"/>
              </a:rPr>
              <a:t>enganar</a:t>
            </a:r>
            <a:r>
              <a:rPr lang="en-US" sz="2400" b="1" i="1" dirty="0">
                <a:solidFill>
                  <a:srgbClr val="FF6B35"/>
                </a:solidFill>
                <a:latin typeface="Noto Sans" pitchFamily="34" charset="0"/>
                <a:ea typeface="Noto Sans" pitchFamily="34" charset="-122"/>
                <a:cs typeface="Noto Sans" pitchFamily="34" charset="-120"/>
              </a:rPr>
              <a:t>”</a:t>
            </a:r>
            <a:r>
              <a:rPr lang="en-US" sz="2400" b="1" dirty="0">
                <a:solidFill>
                  <a:srgbClr val="2C3E50"/>
                </a:solidFill>
                <a:latin typeface="Noto Sans" pitchFamily="34" charset="0"/>
                <a:ea typeface="Noto Sans" pitchFamily="34" charset="-122"/>
                <a:cs typeface="Noto Sans" pitchFamily="34" charset="-120"/>
              </a:rPr>
              <a:t> o ChatGPT e </a:t>
            </a:r>
            <a:r>
              <a:rPr lang="en-US" sz="2400" b="1" dirty="0" err="1">
                <a:solidFill>
                  <a:srgbClr val="2C3E50"/>
                </a:solidFill>
                <a:latin typeface="Noto Sans" pitchFamily="34" charset="0"/>
                <a:ea typeface="Noto Sans" pitchFamily="34" charset="-122"/>
                <a:cs typeface="Noto Sans" pitchFamily="34" charset="-120"/>
              </a:rPr>
              <a:t>criar</a:t>
            </a:r>
            <a:r>
              <a:rPr lang="en-US" sz="2400" b="1" dirty="0">
                <a:solidFill>
                  <a:srgbClr val="2C3E50"/>
                </a:solidFill>
                <a:latin typeface="Noto Sans" pitchFamily="34" charset="0"/>
                <a:ea typeface="Noto Sans" pitchFamily="34" charset="-122"/>
                <a:cs typeface="Noto Sans" pitchFamily="34" charset="-120"/>
              </a:rPr>
              <a:t> um </a:t>
            </a:r>
            <a:r>
              <a:rPr lang="en-US" sz="2400" b="1" dirty="0" err="1">
                <a:solidFill>
                  <a:srgbClr val="2C3E50"/>
                </a:solidFill>
                <a:latin typeface="Noto Sans" pitchFamily="34" charset="0"/>
                <a:ea typeface="Noto Sans" pitchFamily="34" charset="-122"/>
                <a:cs typeface="Noto Sans" pitchFamily="34" charset="-120"/>
              </a:rPr>
              <a:t>assistente</a:t>
            </a:r>
            <a:endParaRPr lang="en-US" sz="2400" dirty="0"/>
          </a:p>
        </p:txBody>
      </p:sp>
      <p:sp>
        <p:nvSpPr>
          <p:cNvPr id="23" name="CaixaDeTexto 22">
            <a:extLst>
              <a:ext uri="{FF2B5EF4-FFF2-40B4-BE49-F238E27FC236}">
                <a16:creationId xmlns:a16="http://schemas.microsoft.com/office/drawing/2014/main" id="{0CFAB059-7C0E-C596-B33F-E895D3C837F4}"/>
              </a:ext>
            </a:extLst>
          </p:cNvPr>
          <p:cNvSpPr txBox="1"/>
          <p:nvPr/>
        </p:nvSpPr>
        <p:spPr>
          <a:xfrm>
            <a:off x="430708" y="1391688"/>
            <a:ext cx="2784245" cy="1816266"/>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Crie o assistente por meio do chat e dando um nome (como se fosse uma skill que veremos nos próximos slides).</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a:extLst>
              <a:ext uri="{FF2B5EF4-FFF2-40B4-BE49-F238E27FC236}">
                <a16:creationId xmlns:a16="http://schemas.microsoft.com/office/drawing/2014/main" id="{033E66E3-A854-D8B6-8A1A-C90AC470484B}"/>
              </a:ext>
            </a:extLst>
          </p:cNvPr>
          <p:cNvPicPr>
            <a:picLocks noChangeAspect="1"/>
          </p:cNvPicPr>
          <p:nvPr/>
        </p:nvPicPr>
        <p:blipFill>
          <a:blip r:embed="rId5"/>
          <a:stretch>
            <a:fillRect/>
          </a:stretch>
        </p:blipFill>
        <p:spPr>
          <a:xfrm>
            <a:off x="3373760" y="740556"/>
            <a:ext cx="8659433" cy="5906324"/>
          </a:xfrm>
          <a:prstGeom prst="rect">
            <a:avLst/>
          </a:prstGeom>
        </p:spPr>
      </p:pic>
    </p:spTree>
    <p:extLst>
      <p:ext uri="{BB962C8B-B14F-4D97-AF65-F5344CB8AC3E}">
        <p14:creationId xmlns:p14="http://schemas.microsoft.com/office/powerpoint/2010/main" val="1574009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C6EB-E947-768E-9FB6-B386E79C21B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06FE4CF-2D1E-0E89-2450-8C964A7DD53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A2C9444-D0F5-4135-42DA-34DC7E7B56E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A06AED5-083B-F171-BF91-CFD1EC5C8D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4854FF3-89C8-64BC-FBD7-5F23972956FB}"/>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SKILLs</a:t>
            </a:r>
            <a:r>
              <a:rPr lang="en-US" sz="3000" b="1" dirty="0">
                <a:solidFill>
                  <a:srgbClr val="2C3E50"/>
                </a:solidFill>
                <a:latin typeface="Noto Sans" pitchFamily="34" charset="0"/>
                <a:ea typeface="Noto Sans" pitchFamily="34" charset="-122"/>
                <a:cs typeface="Noto Sans" pitchFamily="34" charset="-120"/>
              </a:rPr>
              <a:t> DA ANTHROPIC (e </a:t>
            </a:r>
            <a:r>
              <a:rPr lang="en-US" sz="3000" b="1" dirty="0">
                <a:solidFill>
                  <a:srgbClr val="FF6B35"/>
                </a:solidFill>
                <a:latin typeface="Noto Sans" pitchFamily="34" charset="0"/>
                <a:ea typeface="Noto Sans" pitchFamily="34" charset="-122"/>
                <a:cs typeface="Noto Sans" pitchFamily="34" charset="-120"/>
              </a:rPr>
              <a:t>workflows</a:t>
            </a:r>
            <a:r>
              <a:rPr lang="en-US" sz="3000" b="1" dirty="0">
                <a:solidFill>
                  <a:srgbClr val="2C3E50"/>
                </a:solidFill>
                <a:latin typeface="Noto Sans" pitchFamily="34" charset="0"/>
                <a:ea typeface="Noto Sans" pitchFamily="34" charset="-122"/>
                <a:cs typeface="Noto Sans" pitchFamily="34" charset="-120"/>
              </a:rPr>
              <a:t> da MANUS)</a:t>
            </a:r>
            <a:endParaRPr lang="en-US" sz="3000" dirty="0"/>
          </a:p>
        </p:txBody>
      </p:sp>
      <p:sp>
        <p:nvSpPr>
          <p:cNvPr id="25" name="Shape 15">
            <a:extLst>
              <a:ext uri="{FF2B5EF4-FFF2-40B4-BE49-F238E27FC236}">
                <a16:creationId xmlns:a16="http://schemas.microsoft.com/office/drawing/2014/main" id="{75E08370-02A5-AFF1-2EB2-74DA565392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A1C94D-7880-CE7B-EE45-4DD861A2345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806754A-FCB8-BB14-AA9D-B31C8EF428A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FAF4FEB-DB6F-5B84-149C-1072E81CCA3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14187D7-05C2-679A-68F6-CFC12276D65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26EA4E9-B6E9-8AB4-A0F8-DF60EA61EF1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55F930EC-8970-58D0-456F-924FD626FC4E}"/>
              </a:ext>
            </a:extLst>
          </p:cNvPr>
          <p:cNvPicPr>
            <a:picLocks noChangeAspect="1"/>
          </p:cNvPicPr>
          <p:nvPr/>
        </p:nvPicPr>
        <p:blipFill>
          <a:blip r:embed="rId5"/>
          <a:stretch>
            <a:fillRect/>
          </a:stretch>
        </p:blipFill>
        <p:spPr>
          <a:xfrm>
            <a:off x="2128442" y="4013380"/>
            <a:ext cx="3585885" cy="769146"/>
          </a:xfrm>
          <a:prstGeom prst="rect">
            <a:avLst/>
          </a:prstGeom>
        </p:spPr>
      </p:pic>
      <p:pic>
        <p:nvPicPr>
          <p:cNvPr id="5" name="Imagem 4">
            <a:extLst>
              <a:ext uri="{FF2B5EF4-FFF2-40B4-BE49-F238E27FC236}">
                <a16:creationId xmlns:a16="http://schemas.microsoft.com/office/drawing/2014/main" id="{0174F201-32BB-0E4E-3664-28812A18C18D}"/>
              </a:ext>
            </a:extLst>
          </p:cNvPr>
          <p:cNvPicPr>
            <a:picLocks noChangeAspect="1"/>
          </p:cNvPicPr>
          <p:nvPr/>
        </p:nvPicPr>
        <p:blipFill>
          <a:blip r:embed="rId6"/>
          <a:stretch>
            <a:fillRect/>
          </a:stretch>
        </p:blipFill>
        <p:spPr>
          <a:xfrm>
            <a:off x="6824721" y="3746743"/>
            <a:ext cx="2701354" cy="1350677"/>
          </a:xfrm>
          <a:prstGeom prst="rect">
            <a:avLst/>
          </a:prstGeom>
        </p:spPr>
      </p:pic>
    </p:spTree>
    <p:extLst>
      <p:ext uri="{BB962C8B-B14F-4D97-AF65-F5344CB8AC3E}">
        <p14:creationId xmlns:p14="http://schemas.microsoft.com/office/powerpoint/2010/main" val="213865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B512-D36C-DEA8-3E16-7240D8FD043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81FC248-AFDB-8C98-7D11-1A044F2A66E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5290730-174B-F47B-0B43-AC160FBD13D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B14ED0C-62B8-5EE9-5B1C-257D5F9498C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56E6342C-03D5-8801-8BBD-205D00384DD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E7790D2-B8B1-6F3D-D66F-09DBD08C97E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98D20-57C2-9097-48B8-6990D7FDD09C}"/>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E99CB26-9C86-6081-DCD4-D8DF15F69C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1B79C0-A744-0D8E-431A-06949DA8EB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B170AF6-CD99-C944-A40D-CFAD27E6DFA5}"/>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0095E32B-8659-CD3E-7695-C2E115C8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228"/>
            <a:ext cx="12192000" cy="5878959"/>
          </a:xfrm>
          <a:prstGeom prst="rect">
            <a:avLst/>
          </a:prstGeom>
        </p:spPr>
      </p:pic>
    </p:spTree>
    <p:extLst>
      <p:ext uri="{BB962C8B-B14F-4D97-AF65-F5344CB8AC3E}">
        <p14:creationId xmlns:p14="http://schemas.microsoft.com/office/powerpoint/2010/main" val="2437790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E518-DB9A-1E02-E325-62F844318F2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2BF9E88-FBFB-88DA-04B3-CB733380D7F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A6A50A9-BEB6-7E6C-C26E-AFC4167197F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4DAE990-0E9A-F9F4-E394-04865624FCB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30A9D09E-4AC0-297D-05B1-6BDDC6C1CAA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7DA31C4-F914-6C7C-0E8F-8E79EAB65F3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A77A620-2FD6-1AF7-6D69-F5BA6A82EBD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DE09173-22A7-E931-C1AF-9EAEC05FE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76B1A69-332E-D1F5-599B-487948120B9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683B70-079B-0E47-2836-250C50ED5B7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3E5D58D5-3E84-211C-FE25-25F3B143A4E9}"/>
              </a:ext>
            </a:extLst>
          </p:cNvPr>
          <p:cNvPicPr>
            <a:picLocks noChangeAspect="1"/>
          </p:cNvPicPr>
          <p:nvPr/>
        </p:nvPicPr>
        <p:blipFill>
          <a:blip r:embed="rId5"/>
          <a:stretch>
            <a:fillRect/>
          </a:stretch>
        </p:blipFill>
        <p:spPr>
          <a:xfrm>
            <a:off x="3085680" y="942628"/>
            <a:ext cx="6020640" cy="4972744"/>
          </a:xfrm>
          <a:prstGeom prst="rect">
            <a:avLst/>
          </a:prstGeom>
        </p:spPr>
      </p:pic>
    </p:spTree>
    <p:extLst>
      <p:ext uri="{BB962C8B-B14F-4D97-AF65-F5344CB8AC3E}">
        <p14:creationId xmlns:p14="http://schemas.microsoft.com/office/powerpoint/2010/main" val="3246422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6D1-B776-12C6-5D1B-428EBA90DC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4FC384A-0E2D-7337-4055-B275D7DBD92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03C028-F802-2EA6-83DE-4C568C9572D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CBD03D0-2B9A-D2E0-A2A4-F3197F0CB1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4F2CE0D3-6AF8-4C55-C6D7-A0EC15ECF2B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D27EA2F-C889-D64C-AF9B-53E4D5A2234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1258753-2B6B-2292-5F4E-02A5EF73B97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81CE327-E513-D498-FEEA-53936F086C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3596B7-550B-9E69-BDB2-62CC44783E2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846E6AA-3490-2582-6281-7AB7E4E82BA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AD13B733-E714-F718-DC10-A73B732C2DB0}"/>
              </a:ext>
            </a:extLst>
          </p:cNvPr>
          <p:cNvPicPr>
            <a:picLocks noChangeAspect="1"/>
          </p:cNvPicPr>
          <p:nvPr/>
        </p:nvPicPr>
        <p:blipFill>
          <a:blip r:embed="rId5"/>
          <a:stretch>
            <a:fillRect/>
          </a:stretch>
        </p:blipFill>
        <p:spPr>
          <a:xfrm>
            <a:off x="1166124" y="294492"/>
            <a:ext cx="9859751" cy="5611008"/>
          </a:xfrm>
          <a:prstGeom prst="rect">
            <a:avLst/>
          </a:prstGeom>
        </p:spPr>
      </p:pic>
    </p:spTree>
    <p:extLst>
      <p:ext uri="{BB962C8B-B14F-4D97-AF65-F5344CB8AC3E}">
        <p14:creationId xmlns:p14="http://schemas.microsoft.com/office/powerpoint/2010/main" val="1353658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30C6-9E47-03FE-31BD-B9EE29F8D40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DB3B5C0-8282-A41F-8D4E-E86CAF730B1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401E690-B1A0-E358-DFAF-932534BEAA1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D54061B-9E34-0F8C-3C25-A3725CDD86F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5574C7-8D91-8BED-4D03-90F2464A7EF6}"/>
              </a:ext>
            </a:extLst>
          </p:cNvPr>
          <p:cNvSpPr/>
          <p:nvPr/>
        </p:nvSpPr>
        <p:spPr>
          <a:xfrm>
            <a:off x="762001" y="531169"/>
            <a:ext cx="7372211"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Passo a </a:t>
            </a:r>
            <a:r>
              <a:rPr lang="en-US" sz="3000" b="1" dirty="0" err="1">
                <a:solidFill>
                  <a:srgbClr val="2C3E50"/>
                </a:solidFill>
                <a:latin typeface="Noto Sans" pitchFamily="34" charset="0"/>
                <a:ea typeface="Noto Sans" pitchFamily="34" charset="-122"/>
                <a:cs typeface="Noto Sans" pitchFamily="34" charset="-120"/>
              </a:rPr>
              <a:t>passo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a:t>
            </a:r>
            <a:endParaRPr lang="en-US" sz="3000" dirty="0">
              <a:solidFill>
                <a:srgbClr val="FF6B35"/>
              </a:solidFill>
            </a:endParaRPr>
          </a:p>
        </p:txBody>
      </p:sp>
      <p:sp>
        <p:nvSpPr>
          <p:cNvPr id="25" name="Shape 15">
            <a:extLst>
              <a:ext uri="{FF2B5EF4-FFF2-40B4-BE49-F238E27FC236}">
                <a16:creationId xmlns:a16="http://schemas.microsoft.com/office/drawing/2014/main" id="{0B54078B-F900-C51C-6B7B-2FB0D543439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500874BB-EA77-90A4-32C7-E254DF19C68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1E29A9-A0B5-95C8-62FE-7F00DE5AF5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D3C57BB0-5DD7-8B09-9DA3-3F566D39DC5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1C499C32-2369-E1E4-2484-1C041E10AC3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AA9566D-5DA7-978F-A136-0C4214BBD99A}"/>
              </a:ext>
            </a:extLst>
          </p:cNvPr>
          <p:cNvPicPr>
            <a:picLocks noChangeAspect="1"/>
          </p:cNvPicPr>
          <p:nvPr/>
        </p:nvPicPr>
        <p:blipFill>
          <a:blip r:embed="rId4"/>
          <a:stretch>
            <a:fillRect/>
          </a:stretch>
        </p:blipFill>
        <p:spPr>
          <a:xfrm>
            <a:off x="11382375" y="6238875"/>
            <a:ext cx="285751" cy="285751"/>
          </a:xfrm>
          <a:prstGeom prst="rect">
            <a:avLst/>
          </a:prstGeom>
        </p:spPr>
      </p:pic>
      <p:grpSp>
        <p:nvGrpSpPr>
          <p:cNvPr id="6" name="Agrupar 5">
            <a:extLst>
              <a:ext uri="{FF2B5EF4-FFF2-40B4-BE49-F238E27FC236}">
                <a16:creationId xmlns:a16="http://schemas.microsoft.com/office/drawing/2014/main" id="{225A1DFF-FE3E-5B49-4FAF-AEFDE9ED8A3E}"/>
              </a:ext>
            </a:extLst>
          </p:cNvPr>
          <p:cNvGrpSpPr/>
          <p:nvPr/>
        </p:nvGrpSpPr>
        <p:grpSpPr>
          <a:xfrm>
            <a:off x="914400" y="1203581"/>
            <a:ext cx="7174842" cy="461665"/>
            <a:chOff x="914400" y="1443421"/>
            <a:chExt cx="7174842" cy="461665"/>
          </a:xfrm>
        </p:grpSpPr>
        <p:sp>
          <p:nvSpPr>
            <p:cNvPr id="4" name="Retângulo 3">
              <a:extLst>
                <a:ext uri="{FF2B5EF4-FFF2-40B4-BE49-F238E27FC236}">
                  <a16:creationId xmlns:a16="http://schemas.microsoft.com/office/drawing/2014/main" id="{3521BCE8-50C1-C1DB-D41C-7EA901104E3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Q1</a:t>
              </a:r>
            </a:p>
          </p:txBody>
        </p:sp>
        <p:sp>
          <p:nvSpPr>
            <p:cNvPr id="5" name="CaixaDeTexto 4">
              <a:extLst>
                <a:ext uri="{FF2B5EF4-FFF2-40B4-BE49-F238E27FC236}">
                  <a16:creationId xmlns:a16="http://schemas.microsoft.com/office/drawing/2014/main" id="{9F075F3C-7885-BE14-08E8-E2AD6B2573AB}"/>
                </a:ext>
              </a:extLst>
            </p:cNvPr>
            <p:cNvSpPr txBox="1"/>
            <p:nvPr/>
          </p:nvSpPr>
          <p:spPr>
            <a:xfrm>
              <a:off x="1768840" y="1503381"/>
              <a:ext cx="6320402" cy="369332"/>
            </a:xfrm>
            <a:prstGeom prst="rect">
              <a:avLst/>
            </a:prstGeom>
            <a:noFill/>
          </p:spPr>
          <p:txBody>
            <a:bodyPr wrap="square" rtlCol="0">
              <a:spAutoFit/>
            </a:bodyPr>
            <a:lstStyle/>
            <a:p>
              <a:r>
                <a:rPr lang="pt-BR" dirty="0"/>
                <a:t>O que a SKILL faz?</a:t>
              </a:r>
            </a:p>
          </p:txBody>
        </p:sp>
      </p:grpSp>
      <p:grpSp>
        <p:nvGrpSpPr>
          <p:cNvPr id="8" name="Agrupar 7">
            <a:extLst>
              <a:ext uri="{FF2B5EF4-FFF2-40B4-BE49-F238E27FC236}">
                <a16:creationId xmlns:a16="http://schemas.microsoft.com/office/drawing/2014/main" id="{DAFFE3D8-9873-B290-690B-B4051996C3B5}"/>
              </a:ext>
            </a:extLst>
          </p:cNvPr>
          <p:cNvGrpSpPr/>
          <p:nvPr/>
        </p:nvGrpSpPr>
        <p:grpSpPr>
          <a:xfrm>
            <a:off x="916900" y="2053023"/>
            <a:ext cx="7174842" cy="461665"/>
            <a:chOff x="914400" y="1443421"/>
            <a:chExt cx="7174842" cy="461665"/>
          </a:xfrm>
        </p:grpSpPr>
        <p:sp>
          <p:nvSpPr>
            <p:cNvPr id="9" name="Retângulo 8">
              <a:extLst>
                <a:ext uri="{FF2B5EF4-FFF2-40B4-BE49-F238E27FC236}">
                  <a16:creationId xmlns:a16="http://schemas.microsoft.com/office/drawing/2014/main" id="{2A2DE185-32DF-61A8-028A-9789471DA59B}"/>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Q2</a:t>
              </a:r>
            </a:p>
          </p:txBody>
        </p:sp>
        <p:sp>
          <p:nvSpPr>
            <p:cNvPr id="11" name="CaixaDeTexto 10">
              <a:extLst>
                <a:ext uri="{FF2B5EF4-FFF2-40B4-BE49-F238E27FC236}">
                  <a16:creationId xmlns:a16="http://schemas.microsoft.com/office/drawing/2014/main" id="{B981BA74-1CC5-F94F-9381-034C3CD79301}"/>
                </a:ext>
              </a:extLst>
            </p:cNvPr>
            <p:cNvSpPr txBox="1"/>
            <p:nvPr/>
          </p:nvSpPr>
          <p:spPr>
            <a:xfrm>
              <a:off x="1768840" y="1503381"/>
              <a:ext cx="6320402" cy="369332"/>
            </a:xfrm>
            <a:prstGeom prst="rect">
              <a:avLst/>
            </a:prstGeom>
            <a:noFill/>
          </p:spPr>
          <p:txBody>
            <a:bodyPr wrap="square" rtlCol="0">
              <a:spAutoFit/>
            </a:bodyPr>
            <a:lstStyle/>
            <a:p>
              <a:r>
                <a:rPr lang="pt-BR" dirty="0"/>
                <a:t>Quando deve ser  ativada?</a:t>
              </a:r>
            </a:p>
          </p:txBody>
        </p:sp>
      </p:grpSp>
      <p:grpSp>
        <p:nvGrpSpPr>
          <p:cNvPr id="12" name="Agrupar 11">
            <a:extLst>
              <a:ext uri="{FF2B5EF4-FFF2-40B4-BE49-F238E27FC236}">
                <a16:creationId xmlns:a16="http://schemas.microsoft.com/office/drawing/2014/main" id="{AC544EF1-6FEE-7CD0-16DE-5FEC548461D1}"/>
              </a:ext>
            </a:extLst>
          </p:cNvPr>
          <p:cNvGrpSpPr/>
          <p:nvPr/>
        </p:nvGrpSpPr>
        <p:grpSpPr>
          <a:xfrm>
            <a:off x="916900" y="2902465"/>
            <a:ext cx="7174842" cy="461665"/>
            <a:chOff x="914400" y="1443421"/>
            <a:chExt cx="7174842" cy="461665"/>
          </a:xfrm>
        </p:grpSpPr>
        <p:sp>
          <p:nvSpPr>
            <p:cNvPr id="13" name="Retângulo 12">
              <a:extLst>
                <a:ext uri="{FF2B5EF4-FFF2-40B4-BE49-F238E27FC236}">
                  <a16:creationId xmlns:a16="http://schemas.microsoft.com/office/drawing/2014/main" id="{85B27F81-344F-B45D-328B-5272EF4C761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Q3</a:t>
              </a:r>
            </a:p>
          </p:txBody>
        </p:sp>
        <p:sp>
          <p:nvSpPr>
            <p:cNvPr id="14" name="CaixaDeTexto 13">
              <a:extLst>
                <a:ext uri="{FF2B5EF4-FFF2-40B4-BE49-F238E27FC236}">
                  <a16:creationId xmlns:a16="http://schemas.microsoft.com/office/drawing/2014/main" id="{3BB9E132-CC74-A38B-1646-FA6A38CE05F1}"/>
                </a:ext>
              </a:extLst>
            </p:cNvPr>
            <p:cNvSpPr txBox="1"/>
            <p:nvPr/>
          </p:nvSpPr>
          <p:spPr>
            <a:xfrm>
              <a:off x="1768840" y="1503381"/>
              <a:ext cx="6320402" cy="369332"/>
            </a:xfrm>
            <a:prstGeom prst="rect">
              <a:avLst/>
            </a:prstGeom>
            <a:noFill/>
          </p:spPr>
          <p:txBody>
            <a:bodyPr wrap="square" rtlCol="0">
              <a:spAutoFit/>
            </a:bodyPr>
            <a:lstStyle/>
            <a:p>
              <a:r>
                <a:rPr lang="pt-BR" dirty="0"/>
                <a:t>Quais ferramentas precisa?</a:t>
              </a:r>
            </a:p>
          </p:txBody>
        </p:sp>
      </p:grpSp>
      <p:grpSp>
        <p:nvGrpSpPr>
          <p:cNvPr id="15" name="Agrupar 14">
            <a:extLst>
              <a:ext uri="{FF2B5EF4-FFF2-40B4-BE49-F238E27FC236}">
                <a16:creationId xmlns:a16="http://schemas.microsoft.com/office/drawing/2014/main" id="{763AE917-DEFE-CB44-B12E-4CF68D66E65F}"/>
              </a:ext>
            </a:extLst>
          </p:cNvPr>
          <p:cNvGrpSpPr/>
          <p:nvPr/>
        </p:nvGrpSpPr>
        <p:grpSpPr>
          <a:xfrm>
            <a:off x="916900" y="3751907"/>
            <a:ext cx="7174842" cy="461665"/>
            <a:chOff x="914400" y="1443421"/>
            <a:chExt cx="7174842" cy="461665"/>
          </a:xfrm>
        </p:grpSpPr>
        <p:sp>
          <p:nvSpPr>
            <p:cNvPr id="16" name="Retângulo 15">
              <a:extLst>
                <a:ext uri="{FF2B5EF4-FFF2-40B4-BE49-F238E27FC236}">
                  <a16:creationId xmlns:a16="http://schemas.microsoft.com/office/drawing/2014/main" id="{A2F6492F-8B7B-8FD2-D414-6D6F15D89390}"/>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Q4</a:t>
              </a:r>
            </a:p>
          </p:txBody>
        </p:sp>
        <p:sp>
          <p:nvSpPr>
            <p:cNvPr id="17" name="CaixaDeTexto 16">
              <a:extLst>
                <a:ext uri="{FF2B5EF4-FFF2-40B4-BE49-F238E27FC236}">
                  <a16:creationId xmlns:a16="http://schemas.microsoft.com/office/drawing/2014/main" id="{9FC2E89E-BEDB-C892-573B-8E31AB8B7BA2}"/>
                </a:ext>
              </a:extLst>
            </p:cNvPr>
            <p:cNvSpPr txBox="1"/>
            <p:nvPr/>
          </p:nvSpPr>
          <p:spPr>
            <a:xfrm>
              <a:off x="1768840" y="1503381"/>
              <a:ext cx="6320402" cy="369332"/>
            </a:xfrm>
            <a:prstGeom prst="rect">
              <a:avLst/>
            </a:prstGeom>
            <a:noFill/>
          </p:spPr>
          <p:txBody>
            <a:bodyPr wrap="square" rtlCol="0">
              <a:spAutoFit/>
            </a:bodyPr>
            <a:lstStyle/>
            <a:p>
              <a:r>
                <a:rPr lang="pt-BR" dirty="0"/>
                <a:t>Automática ou manual?</a:t>
              </a:r>
            </a:p>
          </p:txBody>
        </p:sp>
      </p:grpSp>
      <p:grpSp>
        <p:nvGrpSpPr>
          <p:cNvPr id="18" name="Agrupar 17">
            <a:extLst>
              <a:ext uri="{FF2B5EF4-FFF2-40B4-BE49-F238E27FC236}">
                <a16:creationId xmlns:a16="http://schemas.microsoft.com/office/drawing/2014/main" id="{3EEEDC91-B415-4012-15A8-597D64DB6A96}"/>
              </a:ext>
            </a:extLst>
          </p:cNvPr>
          <p:cNvGrpSpPr/>
          <p:nvPr/>
        </p:nvGrpSpPr>
        <p:grpSpPr>
          <a:xfrm>
            <a:off x="919400" y="4601349"/>
            <a:ext cx="7174842" cy="461665"/>
            <a:chOff x="914400" y="1443421"/>
            <a:chExt cx="7174842" cy="461665"/>
          </a:xfrm>
        </p:grpSpPr>
        <p:sp>
          <p:nvSpPr>
            <p:cNvPr id="19" name="Retângulo 18">
              <a:extLst>
                <a:ext uri="{FF2B5EF4-FFF2-40B4-BE49-F238E27FC236}">
                  <a16:creationId xmlns:a16="http://schemas.microsoft.com/office/drawing/2014/main" id="{C395E2B9-D4B5-7B5A-0782-12F81BCF17EE}"/>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Q5</a:t>
              </a:r>
            </a:p>
          </p:txBody>
        </p:sp>
        <p:sp>
          <p:nvSpPr>
            <p:cNvPr id="20" name="CaixaDeTexto 19">
              <a:extLst>
                <a:ext uri="{FF2B5EF4-FFF2-40B4-BE49-F238E27FC236}">
                  <a16:creationId xmlns:a16="http://schemas.microsoft.com/office/drawing/2014/main" id="{3FC0A57F-F5AE-29F7-EDF2-BDC7CF4BF24C}"/>
                </a:ext>
              </a:extLst>
            </p:cNvPr>
            <p:cNvSpPr txBox="1"/>
            <p:nvPr/>
          </p:nvSpPr>
          <p:spPr>
            <a:xfrm>
              <a:off x="1768840" y="1503381"/>
              <a:ext cx="6320402" cy="369332"/>
            </a:xfrm>
            <a:prstGeom prst="rect">
              <a:avLst/>
            </a:prstGeom>
            <a:noFill/>
          </p:spPr>
          <p:txBody>
            <a:bodyPr wrap="square" rtlCol="0">
              <a:spAutoFit/>
            </a:bodyPr>
            <a:lstStyle/>
            <a:p>
              <a:r>
                <a:rPr lang="pt-BR" dirty="0"/>
                <a:t>Qual o nome e a pasta da SKILL.md?</a:t>
              </a:r>
            </a:p>
          </p:txBody>
        </p:sp>
      </p:grpSp>
      <p:grpSp>
        <p:nvGrpSpPr>
          <p:cNvPr id="21" name="Agrupar 20">
            <a:extLst>
              <a:ext uri="{FF2B5EF4-FFF2-40B4-BE49-F238E27FC236}">
                <a16:creationId xmlns:a16="http://schemas.microsoft.com/office/drawing/2014/main" id="{5E488CF8-0204-070E-5723-A428DE4E9C0D}"/>
              </a:ext>
            </a:extLst>
          </p:cNvPr>
          <p:cNvGrpSpPr/>
          <p:nvPr/>
        </p:nvGrpSpPr>
        <p:grpSpPr>
          <a:xfrm>
            <a:off x="919400" y="5450792"/>
            <a:ext cx="7174842" cy="461665"/>
            <a:chOff x="914400" y="1443421"/>
            <a:chExt cx="7174842" cy="461665"/>
          </a:xfrm>
        </p:grpSpPr>
        <p:sp>
          <p:nvSpPr>
            <p:cNvPr id="22" name="Retângulo 21">
              <a:extLst>
                <a:ext uri="{FF2B5EF4-FFF2-40B4-BE49-F238E27FC236}">
                  <a16:creationId xmlns:a16="http://schemas.microsoft.com/office/drawing/2014/main" id="{4A21ACC0-F6B7-E65F-B260-7A2016BC53BF}"/>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Q6</a:t>
              </a:r>
            </a:p>
          </p:txBody>
        </p:sp>
        <p:sp>
          <p:nvSpPr>
            <p:cNvPr id="23" name="CaixaDeTexto 22">
              <a:extLst>
                <a:ext uri="{FF2B5EF4-FFF2-40B4-BE49-F238E27FC236}">
                  <a16:creationId xmlns:a16="http://schemas.microsoft.com/office/drawing/2014/main" id="{E93BAC70-F570-608A-2EEE-C7FD8977DD42}"/>
                </a:ext>
              </a:extLst>
            </p:cNvPr>
            <p:cNvSpPr txBox="1"/>
            <p:nvPr/>
          </p:nvSpPr>
          <p:spPr>
            <a:xfrm>
              <a:off x="1768840" y="1503381"/>
              <a:ext cx="6320402" cy="369332"/>
            </a:xfrm>
            <a:prstGeom prst="rect">
              <a:avLst/>
            </a:prstGeom>
            <a:noFill/>
          </p:spPr>
          <p:txBody>
            <a:bodyPr wrap="square" rtlCol="0">
              <a:spAutoFit/>
            </a:bodyPr>
            <a:lstStyle/>
            <a:p>
              <a:r>
                <a:rPr lang="pt-BR" dirty="0"/>
                <a:t>Testar e corrigir</a:t>
              </a:r>
            </a:p>
          </p:txBody>
        </p:sp>
      </p:grpSp>
    </p:spTree>
    <p:extLst>
      <p:ext uri="{BB962C8B-B14F-4D97-AF65-F5344CB8AC3E}">
        <p14:creationId xmlns:p14="http://schemas.microsoft.com/office/powerpoint/2010/main" val="2739234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86BF-2B94-B4BA-994E-CF62D57FCB5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96B019EC-781F-E581-343E-F10CAEA4789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8A3CAB8-1A89-BF34-1C7C-70DC773740C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5C9981F-D23A-D98C-17C9-5564F1DA582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5FB0CC-4B77-EB29-D7BA-40CFCE3C004F}"/>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603879AE-1F03-7F0F-4A93-07BEB4874A8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6B71A18-72C2-7E4E-2A96-6581912A551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B62FE77-04F6-5A68-E21D-E00B5BC387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DC3CD51-391E-FA5A-6E75-D9EC2C33B27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F1262A9-43E3-C942-0233-34FF29877095}"/>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914A3F5-3F71-2F8A-568D-BE374DB0F0A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39" name="Imagem 38">
            <a:extLst>
              <a:ext uri="{FF2B5EF4-FFF2-40B4-BE49-F238E27FC236}">
                <a16:creationId xmlns:a16="http://schemas.microsoft.com/office/drawing/2014/main" id="{C835601F-334C-B108-431B-9C529C66355B}"/>
              </a:ext>
            </a:extLst>
          </p:cNvPr>
          <p:cNvPicPr>
            <a:picLocks noChangeAspect="1"/>
          </p:cNvPicPr>
          <p:nvPr/>
        </p:nvPicPr>
        <p:blipFill>
          <a:blip r:embed="rId5"/>
          <a:stretch>
            <a:fillRect/>
          </a:stretch>
        </p:blipFill>
        <p:spPr>
          <a:xfrm>
            <a:off x="762001" y="1232520"/>
            <a:ext cx="9612066" cy="4182059"/>
          </a:xfrm>
          <a:prstGeom prst="rect">
            <a:avLst/>
          </a:prstGeom>
        </p:spPr>
      </p:pic>
      <p:sp>
        <p:nvSpPr>
          <p:cNvPr id="7" name="CaixaDeTexto 6">
            <a:extLst>
              <a:ext uri="{FF2B5EF4-FFF2-40B4-BE49-F238E27FC236}">
                <a16:creationId xmlns:a16="http://schemas.microsoft.com/office/drawing/2014/main" id="{ABDC6493-3CE0-DEA0-A557-2AB6A56B6AA4}"/>
              </a:ext>
            </a:extLst>
          </p:cNvPr>
          <p:cNvSpPr txBox="1"/>
          <p:nvPr/>
        </p:nvSpPr>
        <p:spPr>
          <a:xfrm>
            <a:off x="1274164" y="5531370"/>
            <a:ext cx="10393962" cy="646331"/>
          </a:xfrm>
          <a:prstGeom prst="rect">
            <a:avLst/>
          </a:prstGeom>
          <a:noFill/>
        </p:spPr>
        <p:txBody>
          <a:bodyPr wrap="square" rtlCol="0">
            <a:spAutoFit/>
          </a:bodyPr>
          <a:lstStyle/>
          <a:p>
            <a:r>
              <a:rPr lang="pt-BR" dirty="0">
                <a:hlinkClick r:id="rId6"/>
              </a:rPr>
              <a:t>https://manus.im/share/bVm1exT17xpQomYOAgWBdT</a:t>
            </a:r>
            <a:endParaRPr lang="pt-BR" dirty="0"/>
          </a:p>
          <a:p>
            <a:endParaRPr lang="pt-BR" dirty="0"/>
          </a:p>
        </p:txBody>
      </p:sp>
    </p:spTree>
    <p:extLst>
      <p:ext uri="{BB962C8B-B14F-4D97-AF65-F5344CB8AC3E}">
        <p14:creationId xmlns:p14="http://schemas.microsoft.com/office/powerpoint/2010/main" val="2532736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3422-DEB7-2BB0-0C25-E1F84FEB3F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5935FB8-7535-33DC-43EB-7A58844ED1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B414B22-9100-6B27-FD94-2BAA67D2C05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D4EB832-0CE5-2F03-9318-BA9E575984C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115F573-B1CA-A7A0-015B-C3B5AED39113}"/>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D0552D44-9828-D55E-506A-85AD2B03DCE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04ABE49-AD05-C378-643B-735EF8B973E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8194C10-B173-E135-7F31-73083F6CC2E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2ACFCD4-B37C-E9C7-3F24-171070C59F2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401A0EF-251C-D1AA-E787-62859EF37CC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FA60F7-3FBF-2FBA-8E95-B3C62F5B2ACC}"/>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25F47E3D-2372-7F75-4888-F132AF0337FB}"/>
              </a:ext>
            </a:extLst>
          </p:cNvPr>
          <p:cNvPicPr>
            <a:picLocks noChangeAspect="1"/>
          </p:cNvPicPr>
          <p:nvPr/>
        </p:nvPicPr>
        <p:blipFill>
          <a:blip r:embed="rId5"/>
          <a:stretch>
            <a:fillRect/>
          </a:stretch>
        </p:blipFill>
        <p:spPr>
          <a:xfrm>
            <a:off x="723150" y="1409418"/>
            <a:ext cx="10745700" cy="4039164"/>
          </a:xfrm>
          <a:prstGeom prst="rect">
            <a:avLst/>
          </a:prstGeom>
        </p:spPr>
      </p:pic>
    </p:spTree>
    <p:extLst>
      <p:ext uri="{BB962C8B-B14F-4D97-AF65-F5344CB8AC3E}">
        <p14:creationId xmlns:p14="http://schemas.microsoft.com/office/powerpoint/2010/main" val="1974068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4" name="Imagem 3" descr="Tabela&#10;&#10;O conteúdo gerado por IA pode estar incorreto.">
            <a:extLst>
              <a:ext uri="{FF2B5EF4-FFF2-40B4-BE49-F238E27FC236}">
                <a16:creationId xmlns:a16="http://schemas.microsoft.com/office/drawing/2014/main" id="{81503308-DE86-75F3-ED6E-F149817C6F68}"/>
              </a:ext>
            </a:extLst>
          </p:cNvPr>
          <p:cNvPicPr>
            <a:picLocks noChangeAspect="1"/>
          </p:cNvPicPr>
          <p:nvPr/>
        </p:nvPicPr>
        <p:blipFill>
          <a:blip r:embed="rId5"/>
          <a:stretch>
            <a:fillRect/>
          </a:stretch>
        </p:blipFill>
        <p:spPr>
          <a:xfrm>
            <a:off x="0" y="134910"/>
            <a:ext cx="12192000" cy="6232071"/>
          </a:xfrm>
          <a:prstGeom prst="rect">
            <a:avLst/>
          </a:prstGeom>
        </p:spPr>
      </p:pic>
    </p:spTree>
    <p:extLst>
      <p:ext uri="{BB962C8B-B14F-4D97-AF65-F5344CB8AC3E}">
        <p14:creationId xmlns:p14="http://schemas.microsoft.com/office/powerpoint/2010/main" val="2721557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6CC8-64DD-73F5-3DA4-C9F2943EDE11}"/>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31EE72E-0AB9-B1C3-3804-FBD5DCC9B91A}"/>
              </a:ext>
            </a:extLst>
          </p:cNvPr>
          <p:cNvPicPr>
            <a:picLocks noChangeAspect="1"/>
          </p:cNvPicPr>
          <p:nvPr/>
        </p:nvPicPr>
        <p:blipFill>
          <a:blip r:embed="rId3"/>
          <a:stretch>
            <a:fillRect/>
          </a:stretch>
        </p:blipFill>
        <p:spPr>
          <a:xfrm>
            <a:off x="0" y="0"/>
            <a:ext cx="12192000" cy="6858000"/>
          </a:xfrm>
          <a:prstGeom prst="rect">
            <a:avLst/>
          </a:prstGeom>
        </p:spPr>
      </p:pic>
      <p:sp>
        <p:nvSpPr>
          <p:cNvPr id="30" name="Shape 22">
            <a:extLst>
              <a:ext uri="{FF2B5EF4-FFF2-40B4-BE49-F238E27FC236}">
                <a16:creationId xmlns:a16="http://schemas.microsoft.com/office/drawing/2014/main" id="{FD8B244F-A152-7AD9-9E30-16DD59FAE10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3405128F-FBD5-D044-3AC8-A1AF4E2632F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3EE59176-B3F2-92C1-71EE-68BE3C9FDD1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1713B41F-7D80-A0EE-F3B5-2086E1CE307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5EDA7DC0-EE97-FD8B-C204-7A1F8934B0A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E1B2FE26-6EB7-35A3-1947-EF7ACCC8E23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7" name="Imagem 16">
            <a:extLst>
              <a:ext uri="{FF2B5EF4-FFF2-40B4-BE49-F238E27FC236}">
                <a16:creationId xmlns:a16="http://schemas.microsoft.com/office/drawing/2014/main" id="{5460E1EC-4E55-5086-1D35-593CD8DEAD3F}"/>
              </a:ext>
            </a:extLst>
          </p:cNvPr>
          <p:cNvPicPr>
            <a:picLocks noChangeAspect="1"/>
          </p:cNvPicPr>
          <p:nvPr/>
        </p:nvPicPr>
        <p:blipFill>
          <a:blip r:embed="rId5"/>
          <a:stretch>
            <a:fillRect/>
          </a:stretch>
        </p:blipFill>
        <p:spPr>
          <a:xfrm>
            <a:off x="991744" y="1209365"/>
            <a:ext cx="10593278" cy="4439270"/>
          </a:xfrm>
          <a:prstGeom prst="rect">
            <a:avLst/>
          </a:prstGeom>
        </p:spPr>
      </p:pic>
    </p:spTree>
    <p:extLst>
      <p:ext uri="{BB962C8B-B14F-4D97-AF65-F5344CB8AC3E}">
        <p14:creationId xmlns:p14="http://schemas.microsoft.com/office/powerpoint/2010/main" val="1531782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035C-713A-753A-4832-81B4B33F0DA0}"/>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AA14EE2-750A-2E2A-96D5-833FC3A16204}"/>
              </a:ext>
            </a:extLst>
          </p:cNvPr>
          <p:cNvPicPr>
            <a:picLocks noChangeAspect="1"/>
          </p:cNvPicPr>
          <p:nvPr/>
        </p:nvPicPr>
        <p:blipFill>
          <a:blip r:embed="rId3"/>
          <a:stretch>
            <a:fillRect/>
          </a:stretch>
        </p:blipFill>
        <p:spPr>
          <a:xfrm>
            <a:off x="0" y="0"/>
            <a:ext cx="12192000" cy="6858000"/>
          </a:xfrm>
          <a:prstGeom prst="rect">
            <a:avLst/>
          </a:prstGeom>
        </p:spPr>
      </p:pic>
      <p:sp>
        <p:nvSpPr>
          <p:cNvPr id="30" name="Shape 22">
            <a:extLst>
              <a:ext uri="{FF2B5EF4-FFF2-40B4-BE49-F238E27FC236}">
                <a16:creationId xmlns:a16="http://schemas.microsoft.com/office/drawing/2014/main" id="{FFFEF8B7-394A-13AB-1ED9-4F1D2A96C153}"/>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FC35848B-74CA-0404-181E-9AAD582AECF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7B93DBA6-1F6C-A816-4B19-F1E91ABA80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414570F1-5015-5F8D-5AEE-3BA43322C5C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0E5A8592-9AD5-E56B-0EE6-3C2611EE491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D6160CAB-1363-1861-894B-531C16295A4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E6DF1C90-313A-D235-B2A7-36F63CBF1677}"/>
              </a:ext>
            </a:extLst>
          </p:cNvPr>
          <p:cNvPicPr>
            <a:picLocks noChangeAspect="1"/>
          </p:cNvPicPr>
          <p:nvPr/>
        </p:nvPicPr>
        <p:blipFill>
          <a:blip r:embed="rId5"/>
          <a:stretch>
            <a:fillRect/>
          </a:stretch>
        </p:blipFill>
        <p:spPr>
          <a:xfrm>
            <a:off x="5499574" y="704523"/>
            <a:ext cx="6306430" cy="4686954"/>
          </a:xfrm>
          <a:prstGeom prst="rect">
            <a:avLst/>
          </a:prstGeom>
        </p:spPr>
      </p:pic>
      <p:pic>
        <p:nvPicPr>
          <p:cNvPr id="7" name="Imagem 6">
            <a:extLst>
              <a:ext uri="{FF2B5EF4-FFF2-40B4-BE49-F238E27FC236}">
                <a16:creationId xmlns:a16="http://schemas.microsoft.com/office/drawing/2014/main" id="{16AEF0ED-FCEA-7A9D-E607-09B5D35A6BCA}"/>
              </a:ext>
            </a:extLst>
          </p:cNvPr>
          <p:cNvPicPr>
            <a:picLocks noChangeAspect="1"/>
          </p:cNvPicPr>
          <p:nvPr/>
        </p:nvPicPr>
        <p:blipFill>
          <a:blip r:embed="rId6"/>
          <a:stretch>
            <a:fillRect/>
          </a:stretch>
        </p:blipFill>
        <p:spPr>
          <a:xfrm>
            <a:off x="827328" y="1540239"/>
            <a:ext cx="4286250" cy="3429000"/>
          </a:xfrm>
          <a:prstGeom prst="rect">
            <a:avLst/>
          </a:prstGeom>
        </p:spPr>
      </p:pic>
    </p:spTree>
    <p:extLst>
      <p:ext uri="{BB962C8B-B14F-4D97-AF65-F5344CB8AC3E}">
        <p14:creationId xmlns:p14="http://schemas.microsoft.com/office/powerpoint/2010/main" val="49014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05B4-06F2-5871-5BDB-46555ED1FC9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8FCEEEF-0409-80A4-A225-BD34A77D03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B495862-B984-5792-0205-2A2F66B669D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D823AD-2324-2679-BE1E-1EDE7A186FB5}"/>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E4B38E3-97A4-E060-B490-D15EBE9099E4}"/>
              </a:ext>
            </a:extLst>
          </p:cNvPr>
          <p:cNvSpPr/>
          <p:nvPr/>
        </p:nvSpPr>
        <p:spPr>
          <a:xfrm>
            <a:off x="762001" y="531169"/>
            <a:ext cx="3196388"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 case da Target</a:t>
            </a:r>
            <a:endParaRPr lang="en-US" sz="3000" dirty="0"/>
          </a:p>
        </p:txBody>
      </p:sp>
      <p:sp>
        <p:nvSpPr>
          <p:cNvPr id="25" name="Shape 15">
            <a:extLst>
              <a:ext uri="{FF2B5EF4-FFF2-40B4-BE49-F238E27FC236}">
                <a16:creationId xmlns:a16="http://schemas.microsoft.com/office/drawing/2014/main" id="{FED2C403-BDEE-309F-54A1-999A1EA10E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C6C45D2-B788-3D72-03F4-F152DEB444E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167F439-B533-CADB-A4D8-0A424BB0F93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B2D3DD-FE78-BEF6-CB9A-F7AE3488275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6B0FA67-FDB4-0FA1-C547-2D16DC98C63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0A4217F-E581-9D4D-FDE8-7976BA007ED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9EFBCED-DD3E-2A6D-A123-78BFFF4A1C3B}"/>
              </a:ext>
            </a:extLst>
          </p:cNvPr>
          <p:cNvSpPr txBox="1"/>
          <p:nvPr/>
        </p:nvSpPr>
        <p:spPr>
          <a:xfrm>
            <a:off x="762002" y="1443422"/>
            <a:ext cx="4829330" cy="3477875"/>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O ano era 2002 e a TARGET, gigante varejista norte-americana, lançou ao seu estatístico Andrew Pole o seguinte desafio: “</a:t>
            </a:r>
            <a:r>
              <a:rPr lang="pt-BR" sz="2000" b="1" dirty="0">
                <a:latin typeface="Noto Sans" panose="020B0502040504020204" pitchFamily="34" charset="0"/>
                <a:ea typeface="Noto Sans" panose="020B0502040504020204" pitchFamily="34" charset="0"/>
                <a:cs typeface="Noto Sans" panose="020B0502040504020204" pitchFamily="34" charset="0"/>
              </a:rPr>
              <a:t>É possível descobrir quais das nossas clientes estão grávidas?</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dirty="0">
                <a:latin typeface="Noto Sans" panose="020B0502040504020204" pitchFamily="34" charset="0"/>
                <a:ea typeface="Noto Sans" panose="020B0502040504020204" pitchFamily="34" charset="0"/>
                <a:cs typeface="Noto Sans" panose="020B0502040504020204" pitchFamily="34" charset="0"/>
              </a:rPr>
              <a:t>A invasão da privacidade desta família ganhou as páginas do New York Times com o artigo </a:t>
            </a:r>
            <a:r>
              <a:rPr lang="pt-BR" sz="2000" dirty="0" err="1">
                <a:latin typeface="Noto Sans" panose="020B0502040504020204" pitchFamily="34" charset="0"/>
                <a:ea typeface="Noto Sans" panose="020B0502040504020204" pitchFamily="34" charset="0"/>
                <a:cs typeface="Noto Sans" panose="020B0502040504020204" pitchFamily="34" charset="0"/>
              </a:rPr>
              <a:t>How</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Companie</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Learn</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Your</a:t>
            </a:r>
            <a:r>
              <a:rPr lang="pt-BR" sz="2000" dirty="0">
                <a:latin typeface="Noto Sans" panose="020B0502040504020204" pitchFamily="34" charset="0"/>
                <a:ea typeface="Noto Sans" panose="020B0502040504020204" pitchFamily="34" charset="0"/>
                <a:cs typeface="Noto Sans" panose="020B0502040504020204" pitchFamily="34" charset="0"/>
              </a:rPr>
              <a:t> Secrets (“Como as Companhias Descobrem seus segredos”).</a:t>
            </a:r>
          </a:p>
        </p:txBody>
      </p:sp>
      <p:pic>
        <p:nvPicPr>
          <p:cNvPr id="5" name="Imagem 4">
            <a:extLst>
              <a:ext uri="{FF2B5EF4-FFF2-40B4-BE49-F238E27FC236}">
                <a16:creationId xmlns:a16="http://schemas.microsoft.com/office/drawing/2014/main" id="{49BAE63A-8318-72B7-92C9-1F632786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9328"/>
            <a:ext cx="5715001" cy="5470835"/>
          </a:xfrm>
          <a:prstGeom prst="rect">
            <a:avLst/>
          </a:prstGeom>
        </p:spPr>
      </p:pic>
    </p:spTree>
    <p:extLst>
      <p:ext uri="{BB962C8B-B14F-4D97-AF65-F5344CB8AC3E}">
        <p14:creationId xmlns:p14="http://schemas.microsoft.com/office/powerpoint/2010/main" val="2317690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9ACB-54E8-119F-A986-7545B0E2F4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3DA148C-EDCF-731E-7F7A-5C57C8D923E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869D86-3981-3992-3D99-CC5C653605A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16B3D-C5AB-4AB5-3645-DC1BCE26AB1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FE48616-3622-7F8D-2FF6-1D25E9AC9FAD}"/>
              </a:ext>
            </a:extLst>
          </p:cNvPr>
          <p:cNvSpPr/>
          <p:nvPr/>
        </p:nvSpPr>
        <p:spPr>
          <a:xfrm>
            <a:off x="-197457" y="364300"/>
            <a:ext cx="8681890" cy="461665"/>
          </a:xfrm>
          <a:prstGeom prst="rect">
            <a:avLst/>
          </a:prstGeom>
          <a:noFill/>
          <a:ln/>
        </p:spPr>
        <p:txBody>
          <a:bodyPr wrap="square" lIns="0" tIns="0" rIns="0" bIns="0" rtlCol="0" anchor="ctr">
            <a:spAutoFit/>
          </a:bodyPr>
          <a:lstStyle/>
          <a:p>
            <a:pPr algn="ctr"/>
            <a:r>
              <a:rPr lang="en-US" sz="3000" b="1" dirty="0" err="1">
                <a:solidFill>
                  <a:srgbClr val="2C3E50"/>
                </a:solidFill>
                <a:latin typeface="Noto Sans" pitchFamily="34" charset="0"/>
                <a:ea typeface="Noto Sans" pitchFamily="34" charset="-122"/>
                <a:cs typeface="Noto Sans" pitchFamily="34" charset="-120"/>
              </a:rPr>
              <a:t>Integração</a:t>
            </a:r>
            <a:r>
              <a:rPr lang="en-US" sz="3000" b="1" dirty="0">
                <a:solidFill>
                  <a:srgbClr val="2C3E50"/>
                </a:solidFill>
                <a:latin typeface="Noto Sans" pitchFamily="34" charset="0"/>
                <a:ea typeface="Noto Sans" pitchFamily="34" charset="-122"/>
                <a:cs typeface="Noto Sans" pitchFamily="34" charset="-120"/>
              </a:rPr>
              <a:t> da </a:t>
            </a:r>
            <a:r>
              <a:rPr lang="en-US" sz="3000" b="1" dirty="0">
                <a:solidFill>
                  <a:srgbClr val="FF6B35"/>
                </a:solidFill>
                <a:latin typeface="Noto Sans" pitchFamily="34" charset="0"/>
                <a:ea typeface="Noto Sans" pitchFamily="34" charset="-122"/>
                <a:cs typeface="Noto Sans" pitchFamily="34" charset="-120"/>
              </a:rPr>
              <a:t>Manus</a:t>
            </a:r>
            <a:r>
              <a:rPr lang="en-US" sz="3000" b="1" dirty="0">
                <a:solidFill>
                  <a:srgbClr val="2C3E50"/>
                </a:solidFill>
                <a:latin typeface="Noto Sans" pitchFamily="34" charset="0"/>
                <a:ea typeface="Noto Sans" pitchFamily="34" charset="-122"/>
                <a:cs typeface="Noto Sans" pitchFamily="34" charset="-120"/>
              </a:rPr>
              <a:t> com o Instagram</a:t>
            </a:r>
            <a:endParaRPr lang="en-US" sz="3000" dirty="0"/>
          </a:p>
        </p:txBody>
      </p:sp>
      <p:sp>
        <p:nvSpPr>
          <p:cNvPr id="25" name="Shape 15">
            <a:extLst>
              <a:ext uri="{FF2B5EF4-FFF2-40B4-BE49-F238E27FC236}">
                <a16:creationId xmlns:a16="http://schemas.microsoft.com/office/drawing/2014/main" id="{B75BEAF6-1753-389F-F7E8-18A39CC25B5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FB2482-118A-5E76-6E69-1929D0DEC34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9CC16EA-92C4-61A8-0898-4BC9328089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7C708F8-E7A7-F32D-22DD-EE457C55253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5360DCF-2884-BD31-6B00-2DB3621C9629}"/>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73EF139-9491-06D1-F267-2E233CCFEDD9}"/>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F1CD7967-A6E8-8D32-BF86-FC9FE6DFEF5F}"/>
              </a:ext>
            </a:extLst>
          </p:cNvPr>
          <p:cNvPicPr>
            <a:picLocks noChangeAspect="1"/>
          </p:cNvPicPr>
          <p:nvPr/>
        </p:nvPicPr>
        <p:blipFill>
          <a:blip r:embed="rId5"/>
          <a:stretch>
            <a:fillRect/>
          </a:stretch>
        </p:blipFill>
        <p:spPr>
          <a:xfrm>
            <a:off x="5523776" y="765220"/>
            <a:ext cx="6668224" cy="5235529"/>
          </a:xfrm>
          <a:prstGeom prst="rect">
            <a:avLst/>
          </a:prstGeom>
        </p:spPr>
      </p:pic>
      <p:pic>
        <p:nvPicPr>
          <p:cNvPr id="8" name="Imagem 7">
            <a:extLst>
              <a:ext uri="{FF2B5EF4-FFF2-40B4-BE49-F238E27FC236}">
                <a16:creationId xmlns:a16="http://schemas.microsoft.com/office/drawing/2014/main" id="{39FBC88B-6D75-F5D5-AF24-EAE5A2695BE5}"/>
              </a:ext>
            </a:extLst>
          </p:cNvPr>
          <p:cNvPicPr>
            <a:picLocks noChangeAspect="1"/>
          </p:cNvPicPr>
          <p:nvPr/>
        </p:nvPicPr>
        <p:blipFill>
          <a:blip r:embed="rId6"/>
          <a:stretch>
            <a:fillRect/>
          </a:stretch>
        </p:blipFill>
        <p:spPr>
          <a:xfrm>
            <a:off x="0" y="1336722"/>
            <a:ext cx="5581617" cy="2092278"/>
          </a:xfrm>
          <a:prstGeom prst="rect">
            <a:avLst/>
          </a:prstGeom>
        </p:spPr>
      </p:pic>
    </p:spTree>
    <p:extLst>
      <p:ext uri="{BB962C8B-B14F-4D97-AF65-F5344CB8AC3E}">
        <p14:creationId xmlns:p14="http://schemas.microsoft.com/office/powerpoint/2010/main" val="478963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CAD6-23C3-274A-5CAD-2B295A6BF66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920BEF9-A828-7F6F-38B9-5656207D29C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 0">
            <a:extLst>
              <a:ext uri="{FF2B5EF4-FFF2-40B4-BE49-F238E27FC236}">
                <a16:creationId xmlns:a16="http://schemas.microsoft.com/office/drawing/2014/main" id="{3BCB1CD6-9330-833B-1350-C96A153D1AF4}"/>
              </a:ext>
            </a:extLst>
          </p:cNvPr>
          <p:cNvSpPr/>
          <p:nvPr/>
        </p:nvSpPr>
        <p:spPr>
          <a:xfrm>
            <a:off x="406774" y="428385"/>
            <a:ext cx="8124019" cy="531043"/>
          </a:xfrm>
          <a:prstGeom prst="rect">
            <a:avLst/>
          </a:prstGeom>
          <a:noFill/>
          <a:ln/>
        </p:spPr>
        <p:txBody>
          <a:bodyPr wrap="none" lIns="0" tIns="0" rIns="0" bIns="0" rtlCol="0" anchor="ctr">
            <a:spAutoFit/>
          </a:bodyPr>
          <a:lstStyle/>
          <a:p>
            <a:pPr algn="ctr"/>
            <a:r>
              <a:rPr lang="en-US" sz="3451" b="1" dirty="0" err="1">
                <a:solidFill>
                  <a:srgbClr val="2C3E50"/>
                </a:solidFill>
                <a:latin typeface="Noto Sans" pitchFamily="34" charset="0"/>
                <a:ea typeface="Noto Sans" pitchFamily="34" charset="-122"/>
                <a:cs typeface="Noto Sans" pitchFamily="34" charset="-120"/>
              </a:rPr>
              <a:t>Algoritmos</a:t>
            </a:r>
            <a:r>
              <a:rPr lang="en-US" sz="3451" b="1" dirty="0">
                <a:solidFill>
                  <a:srgbClr val="2C3E50"/>
                </a:solidFill>
                <a:latin typeface="Noto Sans" pitchFamily="34" charset="0"/>
                <a:ea typeface="Noto Sans" pitchFamily="34" charset="-122"/>
                <a:cs typeface="Noto Sans" pitchFamily="34" charset="-120"/>
              </a:rPr>
              <a:t> e </a:t>
            </a:r>
            <a:r>
              <a:rPr lang="en-US" sz="3451" b="1" dirty="0" err="1">
                <a:solidFill>
                  <a:srgbClr val="2C3E50"/>
                </a:solidFill>
                <a:latin typeface="Noto Sans" pitchFamily="34" charset="0"/>
                <a:ea typeface="Noto Sans" pitchFamily="34" charset="-122"/>
                <a:cs typeface="Noto Sans" pitchFamily="34" charset="-120"/>
              </a:rPr>
              <a:t>lógica</a:t>
            </a:r>
            <a:r>
              <a:rPr lang="en-US" sz="3451" b="1" dirty="0">
                <a:solidFill>
                  <a:srgbClr val="2C3E50"/>
                </a:solidFill>
                <a:latin typeface="Noto Sans" pitchFamily="34" charset="0"/>
                <a:ea typeface="Noto Sans" pitchFamily="34" charset="-122"/>
                <a:cs typeface="Noto Sans" pitchFamily="34" charset="-120"/>
              </a:rPr>
              <a:t> de </a:t>
            </a:r>
            <a:r>
              <a:rPr lang="en-US" sz="3451" b="1" dirty="0" err="1">
                <a:solidFill>
                  <a:srgbClr val="2C3E50"/>
                </a:solidFill>
                <a:latin typeface="Noto Sans" pitchFamily="34" charset="0"/>
                <a:ea typeface="Noto Sans" pitchFamily="34" charset="-122"/>
                <a:cs typeface="Noto Sans" pitchFamily="34" charset="-120"/>
              </a:rPr>
              <a:t>programação</a:t>
            </a:r>
            <a:endParaRPr lang="en-US" sz="3451" dirty="0"/>
          </a:p>
        </p:txBody>
      </p:sp>
      <p:sp>
        <p:nvSpPr>
          <p:cNvPr id="5" name="Shape 2">
            <a:extLst>
              <a:ext uri="{FF2B5EF4-FFF2-40B4-BE49-F238E27FC236}">
                <a16:creationId xmlns:a16="http://schemas.microsoft.com/office/drawing/2014/main" id="{0B136C01-5EBF-C29E-DFCC-5666BD9BA3AC}"/>
              </a:ext>
            </a:extLst>
          </p:cNvPr>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a:extLst>
              <a:ext uri="{FF2B5EF4-FFF2-40B4-BE49-F238E27FC236}">
                <a16:creationId xmlns:a16="http://schemas.microsoft.com/office/drawing/2014/main" id="{29279383-C52E-12C2-796B-B679E524C635}"/>
              </a:ext>
            </a:extLst>
          </p:cNvPr>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a:extLst>
              <a:ext uri="{FF2B5EF4-FFF2-40B4-BE49-F238E27FC236}">
                <a16:creationId xmlns:a16="http://schemas.microsoft.com/office/drawing/2014/main" id="{AB106A27-4D77-F80C-4E85-B801D6C79EA1}"/>
              </a:ext>
            </a:extLst>
          </p:cNvPr>
          <p:cNvPicPr>
            <a:picLocks noChangeAspect="1"/>
          </p:cNvPicPr>
          <p:nvPr/>
        </p:nvPicPr>
        <p:blipFill>
          <a:blip r:embed="rId4"/>
          <a:stretch>
            <a:fillRect/>
          </a:stretch>
        </p:blipFill>
        <p:spPr>
          <a:xfrm>
            <a:off x="1104901" y="2097882"/>
            <a:ext cx="266700" cy="266700"/>
          </a:xfrm>
          <a:prstGeom prst="rect">
            <a:avLst/>
          </a:prstGeom>
        </p:spPr>
      </p:pic>
      <p:sp>
        <p:nvSpPr>
          <p:cNvPr id="8" name="Text 4">
            <a:extLst>
              <a:ext uri="{FF2B5EF4-FFF2-40B4-BE49-F238E27FC236}">
                <a16:creationId xmlns:a16="http://schemas.microsoft.com/office/drawing/2014/main" id="{0835F2F7-FA9D-A4B7-1089-4C670F1C4CAB}"/>
              </a:ext>
            </a:extLst>
          </p:cNvPr>
          <p:cNvSpPr/>
          <p:nvPr/>
        </p:nvSpPr>
        <p:spPr>
          <a:xfrm>
            <a:off x="1714500" y="1979535"/>
            <a:ext cx="899285"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Conceito</a:t>
            </a:r>
            <a:endParaRPr lang="en-US" sz="1600" dirty="0"/>
          </a:p>
        </p:txBody>
      </p:sp>
      <p:sp>
        <p:nvSpPr>
          <p:cNvPr id="9" name="Text 5">
            <a:extLst>
              <a:ext uri="{FF2B5EF4-FFF2-40B4-BE49-F238E27FC236}">
                <a16:creationId xmlns:a16="http://schemas.microsoft.com/office/drawing/2014/main" id="{76A8C298-B9D8-D41A-41B1-40DBE04DF611}"/>
              </a:ext>
            </a:extLst>
          </p:cNvPr>
          <p:cNvSpPr/>
          <p:nvPr/>
        </p:nvSpPr>
        <p:spPr>
          <a:xfrm>
            <a:off x="1714500" y="2332674"/>
            <a:ext cx="4143375" cy="492443"/>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Algoritmo</a:t>
            </a:r>
            <a:r>
              <a:rPr lang="en-US" sz="1600" dirty="0">
                <a:solidFill>
                  <a:srgbClr val="2C3E50"/>
                </a:solidFill>
                <a:latin typeface="Noto Sans" pitchFamily="34" charset="0"/>
                <a:ea typeface="Noto Sans" pitchFamily="34" charset="-122"/>
                <a:cs typeface="Noto Sans" pitchFamily="34" charset="-120"/>
              </a:rPr>
              <a:t> é </a:t>
            </a:r>
            <a:r>
              <a:rPr lang="en-US" sz="1600" dirty="0" err="1">
                <a:solidFill>
                  <a:srgbClr val="2C3E50"/>
                </a:solidFill>
                <a:latin typeface="Noto Sans" pitchFamily="34" charset="0"/>
                <a:ea typeface="Noto Sans" pitchFamily="34" charset="-122"/>
                <a:cs typeface="Noto Sans" pitchFamily="34" charset="-120"/>
              </a:rPr>
              <a:t>uma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sequência</a:t>
            </a:r>
            <a:r>
              <a:rPr lang="en-US" sz="1600" dirty="0">
                <a:solidFill>
                  <a:srgbClr val="2C3E50"/>
                </a:solidFill>
                <a:latin typeface="Noto Sans" pitchFamily="34" charset="0"/>
                <a:ea typeface="Noto Sans" pitchFamily="34" charset="-122"/>
                <a:cs typeface="Noto Sans" pitchFamily="34" charset="-120"/>
              </a:rPr>
              <a:t> finite de </a:t>
            </a:r>
            <a:r>
              <a:rPr lang="en-US" sz="1600" dirty="0" err="1">
                <a:solidFill>
                  <a:srgbClr val="2C3E50"/>
                </a:solidFill>
                <a:latin typeface="Noto Sans" pitchFamily="34" charset="0"/>
                <a:ea typeface="Noto Sans" pitchFamily="34" charset="-122"/>
                <a:cs typeface="Noto Sans" pitchFamily="34" charset="-120"/>
              </a:rPr>
              <a:t>passos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lógicos</a:t>
            </a:r>
            <a:r>
              <a:rPr lang="en-US" sz="1600" dirty="0">
                <a:solidFill>
                  <a:srgbClr val="2C3E50"/>
                </a:solidFill>
                <a:latin typeface="Noto Sans" pitchFamily="34" charset="0"/>
                <a:ea typeface="Noto Sans" pitchFamily="34" charset="-122"/>
                <a:cs typeface="Noto Sans" pitchFamily="34" charset="-120"/>
              </a:rPr>
              <a:t> para resolver um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0" name="Shape 6">
            <a:extLst>
              <a:ext uri="{FF2B5EF4-FFF2-40B4-BE49-F238E27FC236}">
                <a16:creationId xmlns:a16="http://schemas.microsoft.com/office/drawing/2014/main" id="{B1F1ED40-180A-31DE-642D-1EBBDFB5CE38}"/>
              </a:ext>
            </a:extLst>
          </p:cNvPr>
          <p:cNvSpPr/>
          <p:nvPr/>
        </p:nvSpPr>
        <p:spPr>
          <a:xfrm>
            <a:off x="762000" y="3250407"/>
            <a:ext cx="5095875" cy="1350168"/>
          </a:xfrm>
          <a:prstGeom prst="rect">
            <a:avLst/>
          </a:prstGeom>
          <a:solidFill>
            <a:srgbClr val="F5F7FA"/>
          </a:solidFill>
          <a:ln/>
        </p:spPr>
        <p:txBody>
          <a:bodyPr/>
          <a:lstStyle/>
          <a:p>
            <a:endParaRPr lang="pt-BR" sz="1600"/>
          </a:p>
        </p:txBody>
      </p:sp>
      <p:sp>
        <p:nvSpPr>
          <p:cNvPr id="11" name="Shape 7">
            <a:extLst>
              <a:ext uri="{FF2B5EF4-FFF2-40B4-BE49-F238E27FC236}">
                <a16:creationId xmlns:a16="http://schemas.microsoft.com/office/drawing/2014/main" id="{A1515C61-086B-CC62-67D0-3F1E06F93EE1}"/>
              </a:ext>
            </a:extLst>
          </p:cNvPr>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a:extLst>
              <a:ext uri="{FF2B5EF4-FFF2-40B4-BE49-F238E27FC236}">
                <a16:creationId xmlns:a16="http://schemas.microsoft.com/office/drawing/2014/main" id="{708888D6-C5D6-9D95-1401-F3F0AB99856C}"/>
              </a:ext>
            </a:extLst>
          </p:cNvPr>
          <p:cNvPicPr>
            <a:picLocks noChangeAspect="1"/>
          </p:cNvPicPr>
          <p:nvPr/>
        </p:nvPicPr>
        <p:blipFill>
          <a:blip r:embed="rId5"/>
          <a:stretch>
            <a:fillRect/>
          </a:stretch>
        </p:blipFill>
        <p:spPr>
          <a:xfrm>
            <a:off x="1104901" y="3593307"/>
            <a:ext cx="266700" cy="266700"/>
          </a:xfrm>
          <a:prstGeom prst="rect">
            <a:avLst/>
          </a:prstGeom>
        </p:spPr>
      </p:pic>
      <p:sp>
        <p:nvSpPr>
          <p:cNvPr id="13" name="Text 8">
            <a:extLst>
              <a:ext uri="{FF2B5EF4-FFF2-40B4-BE49-F238E27FC236}">
                <a16:creationId xmlns:a16="http://schemas.microsoft.com/office/drawing/2014/main" id="{D6D0D70B-3B62-6712-5775-5C97C174D23D}"/>
              </a:ext>
            </a:extLst>
          </p:cNvPr>
          <p:cNvSpPr/>
          <p:nvPr/>
        </p:nvSpPr>
        <p:spPr>
          <a:xfrm>
            <a:off x="1714500" y="3474960"/>
            <a:ext cx="1375377"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Programação</a:t>
            </a:r>
            <a:endParaRPr lang="en-US" sz="1600" dirty="0"/>
          </a:p>
        </p:txBody>
      </p:sp>
      <p:sp>
        <p:nvSpPr>
          <p:cNvPr id="14" name="Text 9">
            <a:extLst>
              <a:ext uri="{FF2B5EF4-FFF2-40B4-BE49-F238E27FC236}">
                <a16:creationId xmlns:a16="http://schemas.microsoft.com/office/drawing/2014/main" id="{E458650B-1534-8330-8B5E-A47A704705CF}"/>
              </a:ext>
            </a:extLst>
          </p:cNvPr>
          <p:cNvSpPr/>
          <p:nvPr/>
        </p:nvSpPr>
        <p:spPr>
          <a:xfrm>
            <a:off x="1714501" y="3741009"/>
            <a:ext cx="4143374" cy="738664"/>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Estruturação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desse</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pensamento</a:t>
            </a:r>
            <a:r>
              <a:rPr lang="en-US" sz="1600" dirty="0">
                <a:solidFill>
                  <a:srgbClr val="2C3E50"/>
                </a:solidFill>
                <a:latin typeface="Noto Sans" pitchFamily="34" charset="0"/>
                <a:ea typeface="Noto Sans" pitchFamily="34" charset="-122"/>
                <a:cs typeface="Noto Sans" pitchFamily="34" charset="-120"/>
              </a:rPr>
              <a:t> para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a:t>
            </a:r>
            <a:r>
              <a:rPr lang="en-US" sz="1600" dirty="0" err="1">
                <a:solidFill>
                  <a:srgbClr val="2C3E50"/>
                </a:solidFill>
                <a:latin typeface="Noto Sans" pitchFamily="34" charset="0"/>
                <a:ea typeface="Noto Sans" pitchFamily="34" charset="-122"/>
                <a:cs typeface="Noto Sans" pitchFamily="34" charset="-120"/>
              </a:rPr>
              <a:t>máquina</a:t>
            </a:r>
            <a:r>
              <a:rPr lang="en-US" sz="1600" dirty="0">
                <a:solidFill>
                  <a:srgbClr val="2C3E50"/>
                </a:solidFill>
                <a:latin typeface="Noto Sans" pitchFamily="34" charset="0"/>
                <a:ea typeface="Noto Sans" pitchFamily="34" charset="-122"/>
                <a:cs typeface="Noto Sans" pitchFamily="34" charset="-120"/>
              </a:rPr>
              <a:t> execute </a:t>
            </a:r>
            <a:r>
              <a:rPr lang="en-US" sz="1600" dirty="0" err="1">
                <a:solidFill>
                  <a:srgbClr val="2C3E50"/>
                </a:solidFill>
                <a:latin typeface="Noto Sans" pitchFamily="34" charset="0"/>
                <a:ea typeface="Noto Sans" pitchFamily="34" charset="-122"/>
                <a:cs typeface="Noto Sans" pitchFamily="34" charset="-120"/>
              </a:rPr>
              <a:t>tarefas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repetitivas</a:t>
            </a:r>
            <a:r>
              <a:rPr lang="en-US" sz="1600" dirty="0">
                <a:solidFill>
                  <a:srgbClr val="2C3E50"/>
                </a:solidFill>
                <a:latin typeface="Noto Sans" pitchFamily="34" charset="0"/>
                <a:ea typeface="Noto Sans" pitchFamily="34" charset="-122"/>
                <a:cs typeface="Noto Sans" pitchFamily="34" charset="-120"/>
              </a:rPr>
              <a:t> com </a:t>
            </a:r>
            <a:r>
              <a:rPr lang="en-US" sz="1600" dirty="0" err="1">
                <a:solidFill>
                  <a:srgbClr val="2C3E50"/>
                </a:solidFill>
                <a:latin typeface="Noto Sans" pitchFamily="34" charset="0"/>
                <a:ea typeface="Noto Sans" pitchFamily="34" charset="-122"/>
                <a:cs typeface="Noto Sans" pitchFamily="34" charset="-120"/>
              </a:rPr>
              <a:t>precisão</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30" name="Shape 22">
            <a:extLst>
              <a:ext uri="{FF2B5EF4-FFF2-40B4-BE49-F238E27FC236}">
                <a16:creationId xmlns:a16="http://schemas.microsoft.com/office/drawing/2014/main" id="{FE24FB3C-2CCD-262C-4D78-7847B7356E9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2F89EA0C-62D5-2A9F-DD8C-067B54DCCA9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BBDAF9AC-2E95-FB16-B60D-7EC2DED3E9B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568065F1-E1CC-E5BD-BBE5-419FCA125315}"/>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2E5BF520-3FF1-4308-42D5-2E44078BB17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8942B640-AD9D-0EF0-04CA-90976F231D98}"/>
              </a:ext>
            </a:extLst>
          </p:cNvPr>
          <p:cNvPicPr>
            <a:picLocks noChangeAspect="1"/>
          </p:cNvPicPr>
          <p:nvPr/>
        </p:nvPicPr>
        <p:blipFill>
          <a:blip r:embed="rId6"/>
          <a:stretch>
            <a:fillRect/>
          </a:stretch>
        </p:blipFill>
        <p:spPr>
          <a:xfrm>
            <a:off x="11382375" y="6238875"/>
            <a:ext cx="285751" cy="285751"/>
          </a:xfrm>
          <a:prstGeom prst="rect">
            <a:avLst/>
          </a:prstGeom>
        </p:spPr>
      </p:pic>
      <p:sp>
        <p:nvSpPr>
          <p:cNvPr id="38" name="Retângulo 37">
            <a:extLst>
              <a:ext uri="{FF2B5EF4-FFF2-40B4-BE49-F238E27FC236}">
                <a16:creationId xmlns:a16="http://schemas.microsoft.com/office/drawing/2014/main" id="{1D060F08-CC91-78C4-8E94-5D9AF7646F25}"/>
              </a:ext>
            </a:extLst>
          </p:cNvPr>
          <p:cNvSpPr/>
          <p:nvPr/>
        </p:nvSpPr>
        <p:spPr>
          <a:xfrm>
            <a:off x="6096000" y="1945482"/>
            <a:ext cx="5715001" cy="2534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Imagem 36">
            <a:extLst>
              <a:ext uri="{FF2B5EF4-FFF2-40B4-BE49-F238E27FC236}">
                <a16:creationId xmlns:a16="http://schemas.microsoft.com/office/drawing/2014/main" id="{A0B06F1D-D9EE-04DB-14A3-58F3BDD5FD0B}"/>
              </a:ext>
            </a:extLst>
          </p:cNvPr>
          <p:cNvPicPr>
            <a:picLocks noChangeAspect="1"/>
          </p:cNvPicPr>
          <p:nvPr/>
        </p:nvPicPr>
        <p:blipFill>
          <a:blip r:embed="rId7"/>
          <a:stretch>
            <a:fillRect/>
          </a:stretch>
        </p:blipFill>
        <p:spPr>
          <a:xfrm>
            <a:off x="7176829" y="2432860"/>
            <a:ext cx="3746928" cy="579422"/>
          </a:xfrm>
          <a:prstGeom prst="rect">
            <a:avLst/>
          </a:prstGeom>
        </p:spPr>
      </p:pic>
      <p:pic>
        <p:nvPicPr>
          <p:cNvPr id="1026" name="Picture 2" descr="Cursor: The AI-Enhanced IDE Powering Intelligent Marketing Automation And  Campaign Engineering - Marketing Agent Blog">
            <a:extLst>
              <a:ext uri="{FF2B5EF4-FFF2-40B4-BE49-F238E27FC236}">
                <a16:creationId xmlns:a16="http://schemas.microsoft.com/office/drawing/2014/main" id="{40FF3599-A00E-A3EA-851B-2BD66F898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18" y="3440907"/>
            <a:ext cx="1191918" cy="88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6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736159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3130</TotalTime>
  <Words>5482</Words>
  <Application>Microsoft Office PowerPoint</Application>
  <PresentationFormat>Widescreen</PresentationFormat>
  <Paragraphs>701</Paragraphs>
  <Slides>82</Slides>
  <Notes>77</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82</vt:i4>
      </vt:variant>
    </vt:vector>
  </HeadingPairs>
  <TitlesOfParts>
    <vt:vector size="90" baseType="lpstr">
      <vt:lpstr>Aptos</vt:lpstr>
      <vt:lpstr>Aptos Display</vt:lpstr>
      <vt:lpstr>Arial</vt:lpstr>
      <vt:lpstr>Courier New</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Ganter</dc:creator>
  <cp:lastModifiedBy>BRENDA TOLEDO</cp:lastModifiedBy>
  <cp:revision>32</cp:revision>
  <dcterms:created xsi:type="dcterms:W3CDTF">2025-12-10T13:15:24Z</dcterms:created>
  <dcterms:modified xsi:type="dcterms:W3CDTF">2026-05-18T20:27:22Z</dcterms:modified>
</cp:coreProperties>
</file>